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81" r:id="rId2"/>
    <p:sldId id="383" r:id="rId3"/>
    <p:sldId id="382" r:id="rId4"/>
  </p:sldIdLst>
  <p:sldSz cx="9144000" cy="5143500" type="screen16x9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7">
          <p15:clr>
            <a:srgbClr val="A4A3A4"/>
          </p15:clr>
        </p15:guide>
        <p15:guide id="2" orient="horz" pos="2797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  <p15:guide id="5" pos="295">
          <p15:clr>
            <a:srgbClr val="A4A3A4"/>
          </p15:clr>
        </p15:guide>
        <p15:guide id="6" pos="5510">
          <p15:clr>
            <a:srgbClr val="A4A3A4"/>
          </p15:clr>
        </p15:guide>
        <p15:guide id="7" pos="4127">
          <p15:clr>
            <a:srgbClr val="A4A3A4"/>
          </p15:clr>
        </p15:guide>
        <p15:guide id="8" pos="3060">
          <p15:clr>
            <a:srgbClr val="A4A3A4"/>
          </p15:clr>
        </p15:guide>
        <p15:guide id="9" pos="1769">
          <p15:clr>
            <a:srgbClr val="A4A3A4"/>
          </p15:clr>
        </p15:guide>
        <p15:guide id="10" pos="1996">
          <p15:clr>
            <a:srgbClr val="A4A3A4"/>
          </p15:clr>
        </p15:guide>
        <p15:guide id="11" pos="3220">
          <p15:clr>
            <a:srgbClr val="A4A3A4"/>
          </p15:clr>
        </p15:guide>
        <p15:guide id="12" pos="39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7C80"/>
    <a:srgbClr val="F1F1F1"/>
    <a:srgbClr val="E3E3E3"/>
    <a:srgbClr val="D5D5D5"/>
    <a:srgbClr val="F1E0F3"/>
    <a:srgbClr val="E2C2E7"/>
    <a:srgbClr val="D4A3DA"/>
    <a:srgbClr val="C5FAD8"/>
    <a:srgbClr val="8BF5B1"/>
    <a:srgbClr val="FFD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5" autoAdjust="0"/>
    <p:restoredTop sz="92495" autoAdjust="0"/>
  </p:normalViewPr>
  <p:slideViewPr>
    <p:cSldViewPr snapToGrid="0" showGuides="1">
      <p:cViewPr varScale="1">
        <p:scale>
          <a:sx n="114" d="100"/>
          <a:sy n="114" d="100"/>
        </p:scale>
        <p:origin x="202" y="77"/>
      </p:cViewPr>
      <p:guideLst>
        <p:guide orient="horz" pos="487"/>
        <p:guide orient="horz" pos="2797"/>
        <p:guide orient="horz" pos="1620"/>
        <p:guide pos="2880"/>
        <p:guide pos="295"/>
        <p:guide pos="5510"/>
        <p:guide pos="4127"/>
        <p:guide pos="3060"/>
        <p:guide pos="1769"/>
        <p:guide pos="1996"/>
        <p:guide pos="3220"/>
        <p:guide pos="39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10A61-9760-4C5C-9A51-4DD886C2DBD4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84568FC2-5BB0-42F3-A09E-552C80308BE5}">
      <dgm:prSet phldrT="[Testo]" custT="1"/>
      <dgm:spPr/>
      <dgm:t>
        <a:bodyPr/>
        <a:lstStyle/>
        <a:p>
          <a:r>
            <a:rPr lang="it-IT" sz="1400" dirty="0" smtClean="0"/>
            <a:t>25/6 </a:t>
          </a:r>
        </a:p>
        <a:p>
          <a:r>
            <a:rPr lang="it-IT" sz="1400" dirty="0" smtClean="0"/>
            <a:t>h 15</a:t>
          </a:r>
          <a:endParaRPr lang="it-IT" sz="1400" dirty="0"/>
        </a:p>
      </dgm:t>
    </dgm:pt>
    <dgm:pt modelId="{F2D4804D-7684-4A79-B33F-F59A62330FAB}" type="parTrans" cxnId="{FE36DB75-5059-4E2C-89AF-B9095D7F718E}">
      <dgm:prSet/>
      <dgm:spPr/>
      <dgm:t>
        <a:bodyPr/>
        <a:lstStyle/>
        <a:p>
          <a:endParaRPr lang="it-IT" sz="1050"/>
        </a:p>
      </dgm:t>
    </dgm:pt>
    <dgm:pt modelId="{AA4C26ED-4CB4-4781-9B8C-4A5AA63FC98E}" type="sibTrans" cxnId="{FE36DB75-5059-4E2C-89AF-B9095D7F718E}">
      <dgm:prSet/>
      <dgm:spPr/>
      <dgm:t>
        <a:bodyPr/>
        <a:lstStyle/>
        <a:p>
          <a:endParaRPr lang="it-IT" sz="1050"/>
        </a:p>
      </dgm:t>
    </dgm:pt>
    <dgm:pt modelId="{F4253D41-CE94-4E4E-8F73-4AA85E8E51AA}">
      <dgm:prSet phldrT="[Testo]" custT="1"/>
      <dgm:spPr/>
      <dgm:t>
        <a:bodyPr/>
        <a:lstStyle/>
        <a:p>
          <a:r>
            <a:rPr lang="it-IT" sz="1100" dirty="0" smtClean="0"/>
            <a:t>Svizzera</a:t>
          </a:r>
          <a:endParaRPr lang="it-IT" sz="1100" dirty="0"/>
        </a:p>
      </dgm:t>
    </dgm:pt>
    <dgm:pt modelId="{61350242-245E-4FA1-BE66-E726ED7E19FC}" type="parTrans" cxnId="{4DBF1B1D-96E4-496B-85BD-8CF6B44E9E4B}">
      <dgm:prSet/>
      <dgm:spPr/>
      <dgm:t>
        <a:bodyPr/>
        <a:lstStyle/>
        <a:p>
          <a:endParaRPr lang="it-IT" sz="1050"/>
        </a:p>
      </dgm:t>
    </dgm:pt>
    <dgm:pt modelId="{FCBF656D-CCEF-42AD-8CBD-71198302CB16}" type="sibTrans" cxnId="{4DBF1B1D-96E4-496B-85BD-8CF6B44E9E4B}">
      <dgm:prSet/>
      <dgm:spPr/>
      <dgm:t>
        <a:bodyPr/>
        <a:lstStyle/>
        <a:p>
          <a:endParaRPr lang="it-IT" sz="1050"/>
        </a:p>
      </dgm:t>
    </dgm:pt>
    <dgm:pt modelId="{102AE934-EA92-479E-87EE-F3E0ACEF0ACE}">
      <dgm:prSet phldrT="[Testo]" custT="1"/>
      <dgm:spPr/>
      <dgm:t>
        <a:bodyPr/>
        <a:lstStyle/>
        <a:p>
          <a:r>
            <a:rPr lang="it-IT" sz="1100" dirty="0" smtClean="0"/>
            <a:t>Polonia</a:t>
          </a:r>
          <a:endParaRPr lang="it-IT" sz="1100" dirty="0"/>
        </a:p>
      </dgm:t>
    </dgm:pt>
    <dgm:pt modelId="{F7C46C3E-C927-405F-8336-B6724D8A5E9F}" type="parTrans" cxnId="{D152E56C-501C-4F98-9707-F63C9084A2B7}">
      <dgm:prSet/>
      <dgm:spPr/>
      <dgm:t>
        <a:bodyPr/>
        <a:lstStyle/>
        <a:p>
          <a:endParaRPr lang="it-IT" sz="1050"/>
        </a:p>
      </dgm:t>
    </dgm:pt>
    <dgm:pt modelId="{420A77EB-982F-4747-ABA8-D7D492A3EE1F}" type="sibTrans" cxnId="{D152E56C-501C-4F98-9707-F63C9084A2B7}">
      <dgm:prSet/>
      <dgm:spPr/>
      <dgm:t>
        <a:bodyPr/>
        <a:lstStyle/>
        <a:p>
          <a:endParaRPr lang="it-IT" sz="1050"/>
        </a:p>
      </dgm:t>
    </dgm:pt>
    <dgm:pt modelId="{FF8171C6-FFBE-4F41-813D-3A68DB00CC8A}">
      <dgm:prSet phldrT="[Testo]" custT="1"/>
      <dgm:spPr/>
      <dgm:t>
        <a:bodyPr/>
        <a:lstStyle/>
        <a:p>
          <a:r>
            <a:rPr lang="it-IT" sz="1400" dirty="0" smtClean="0"/>
            <a:t>25/6</a:t>
          </a:r>
        </a:p>
        <a:p>
          <a:r>
            <a:rPr lang="it-IT" sz="1400" dirty="0" smtClean="0"/>
            <a:t>h 18</a:t>
          </a:r>
          <a:endParaRPr lang="it-IT" sz="1400" dirty="0"/>
        </a:p>
      </dgm:t>
    </dgm:pt>
    <dgm:pt modelId="{83C11445-CA37-4931-B010-5C61AB04BA1F}" type="parTrans" cxnId="{CDA7279B-B97C-4AE0-A8DE-93883AB069BB}">
      <dgm:prSet/>
      <dgm:spPr/>
      <dgm:t>
        <a:bodyPr/>
        <a:lstStyle/>
        <a:p>
          <a:endParaRPr lang="it-IT" sz="1050"/>
        </a:p>
      </dgm:t>
    </dgm:pt>
    <dgm:pt modelId="{19EEACFF-0B01-46BC-BF65-0BF98B7C8A3D}" type="sibTrans" cxnId="{CDA7279B-B97C-4AE0-A8DE-93883AB069BB}">
      <dgm:prSet/>
      <dgm:spPr/>
      <dgm:t>
        <a:bodyPr/>
        <a:lstStyle/>
        <a:p>
          <a:endParaRPr lang="it-IT" sz="1050"/>
        </a:p>
      </dgm:t>
    </dgm:pt>
    <dgm:pt modelId="{A3450DAA-CB34-4351-879E-1998212DC12A}">
      <dgm:prSet phldrT="[Testo]" custT="1"/>
      <dgm:spPr/>
      <dgm:t>
        <a:bodyPr/>
        <a:lstStyle/>
        <a:p>
          <a:r>
            <a:rPr lang="it-IT" sz="1100" dirty="0" smtClean="0"/>
            <a:t>Galles</a:t>
          </a:r>
          <a:endParaRPr lang="it-IT" sz="1100" dirty="0"/>
        </a:p>
      </dgm:t>
    </dgm:pt>
    <dgm:pt modelId="{A8915D43-E39B-4144-ABA2-81619CE7663C}" type="parTrans" cxnId="{83BAB850-B327-4BEA-97DB-084581A7342C}">
      <dgm:prSet/>
      <dgm:spPr/>
      <dgm:t>
        <a:bodyPr/>
        <a:lstStyle/>
        <a:p>
          <a:endParaRPr lang="it-IT" sz="1050"/>
        </a:p>
      </dgm:t>
    </dgm:pt>
    <dgm:pt modelId="{6ABBA6EF-06DB-48FB-B48B-1475FAF62571}" type="sibTrans" cxnId="{83BAB850-B327-4BEA-97DB-084581A7342C}">
      <dgm:prSet/>
      <dgm:spPr/>
      <dgm:t>
        <a:bodyPr/>
        <a:lstStyle/>
        <a:p>
          <a:endParaRPr lang="it-IT" sz="1050"/>
        </a:p>
      </dgm:t>
    </dgm:pt>
    <dgm:pt modelId="{4C778DDF-7904-48DF-9E29-718F047921AC}">
      <dgm:prSet phldrT="[Testo]" custT="1"/>
      <dgm:spPr/>
      <dgm:t>
        <a:bodyPr/>
        <a:lstStyle/>
        <a:p>
          <a:r>
            <a:rPr lang="it-IT" sz="1100" dirty="0" smtClean="0"/>
            <a:t>Irlanda del Nord</a:t>
          </a:r>
          <a:endParaRPr lang="it-IT" sz="1100" dirty="0"/>
        </a:p>
      </dgm:t>
    </dgm:pt>
    <dgm:pt modelId="{B624F72A-9361-4DFE-BD81-08030731A6A3}" type="parTrans" cxnId="{CF2ADB01-7214-4130-B083-F9DE4475ED79}">
      <dgm:prSet/>
      <dgm:spPr/>
      <dgm:t>
        <a:bodyPr/>
        <a:lstStyle/>
        <a:p>
          <a:endParaRPr lang="it-IT" sz="1050"/>
        </a:p>
      </dgm:t>
    </dgm:pt>
    <dgm:pt modelId="{CBAB8F72-3352-4B1B-BCC1-A6B14589E724}" type="sibTrans" cxnId="{CF2ADB01-7214-4130-B083-F9DE4475ED79}">
      <dgm:prSet/>
      <dgm:spPr/>
      <dgm:t>
        <a:bodyPr/>
        <a:lstStyle/>
        <a:p>
          <a:endParaRPr lang="it-IT" sz="1050"/>
        </a:p>
      </dgm:t>
    </dgm:pt>
    <dgm:pt modelId="{968331B0-97FE-422F-BD3B-98805B1DFF7F}">
      <dgm:prSet phldrT="[Testo]" custT="1"/>
      <dgm:spPr/>
      <dgm:t>
        <a:bodyPr/>
        <a:lstStyle/>
        <a:p>
          <a:r>
            <a:rPr lang="it-IT" sz="1400" dirty="0" smtClean="0"/>
            <a:t>25/6</a:t>
          </a:r>
        </a:p>
        <a:p>
          <a:r>
            <a:rPr lang="it-IT" sz="1400" dirty="0" smtClean="0"/>
            <a:t>h 21</a:t>
          </a:r>
          <a:endParaRPr lang="it-IT" sz="1400" dirty="0"/>
        </a:p>
      </dgm:t>
    </dgm:pt>
    <dgm:pt modelId="{DA689FB7-F968-4B01-952A-F64370D92A89}" type="parTrans" cxnId="{23238DD1-14E8-4380-8D75-9588DADC095F}">
      <dgm:prSet/>
      <dgm:spPr/>
      <dgm:t>
        <a:bodyPr/>
        <a:lstStyle/>
        <a:p>
          <a:endParaRPr lang="it-IT" sz="1050"/>
        </a:p>
      </dgm:t>
    </dgm:pt>
    <dgm:pt modelId="{79C5F114-7089-4045-9C67-56F5A415E0C1}" type="sibTrans" cxnId="{23238DD1-14E8-4380-8D75-9588DADC095F}">
      <dgm:prSet/>
      <dgm:spPr/>
      <dgm:t>
        <a:bodyPr/>
        <a:lstStyle/>
        <a:p>
          <a:endParaRPr lang="it-IT" sz="1050"/>
        </a:p>
      </dgm:t>
    </dgm:pt>
    <dgm:pt modelId="{289787B6-2AAD-4F78-809A-6D11493D04ED}">
      <dgm:prSet phldrT="[Testo]" custT="1"/>
      <dgm:spPr/>
      <dgm:t>
        <a:bodyPr/>
        <a:lstStyle/>
        <a:p>
          <a:r>
            <a:rPr lang="it-IT" sz="1100" dirty="0" smtClean="0"/>
            <a:t>Croazia</a:t>
          </a:r>
          <a:endParaRPr lang="it-IT" sz="1100" dirty="0"/>
        </a:p>
      </dgm:t>
    </dgm:pt>
    <dgm:pt modelId="{1CBAA691-4F63-42BC-ACF2-1F2BCE06A6FB}" type="parTrans" cxnId="{073F6C96-7D1C-4359-A4C5-F6F68DB66512}">
      <dgm:prSet/>
      <dgm:spPr/>
      <dgm:t>
        <a:bodyPr/>
        <a:lstStyle/>
        <a:p>
          <a:endParaRPr lang="it-IT" sz="1050"/>
        </a:p>
      </dgm:t>
    </dgm:pt>
    <dgm:pt modelId="{97E193CF-0390-4E10-9969-63D4FCED5F55}" type="sibTrans" cxnId="{073F6C96-7D1C-4359-A4C5-F6F68DB66512}">
      <dgm:prSet/>
      <dgm:spPr/>
      <dgm:t>
        <a:bodyPr/>
        <a:lstStyle/>
        <a:p>
          <a:endParaRPr lang="it-IT" sz="1050"/>
        </a:p>
      </dgm:t>
    </dgm:pt>
    <dgm:pt modelId="{4E1DDE30-3012-48B3-98C3-9D6383533335}">
      <dgm:prSet phldrT="[Testo]" custT="1"/>
      <dgm:spPr/>
      <dgm:t>
        <a:bodyPr/>
        <a:lstStyle/>
        <a:p>
          <a:r>
            <a:rPr lang="it-IT" sz="1100" dirty="0" smtClean="0"/>
            <a:t>Portogallo</a:t>
          </a:r>
          <a:endParaRPr lang="it-IT" sz="1100" dirty="0"/>
        </a:p>
      </dgm:t>
    </dgm:pt>
    <dgm:pt modelId="{19739EEE-DF48-43D2-80FE-820F4CD7224A}" type="parTrans" cxnId="{D2E06736-A6F0-4C0F-841B-91B43EE877E9}">
      <dgm:prSet/>
      <dgm:spPr/>
      <dgm:t>
        <a:bodyPr/>
        <a:lstStyle/>
        <a:p>
          <a:endParaRPr lang="it-IT" sz="1050"/>
        </a:p>
      </dgm:t>
    </dgm:pt>
    <dgm:pt modelId="{E9CFA4AC-9179-47F4-8F31-98F5D7C170E5}" type="sibTrans" cxnId="{D2E06736-A6F0-4C0F-841B-91B43EE877E9}">
      <dgm:prSet/>
      <dgm:spPr/>
      <dgm:t>
        <a:bodyPr/>
        <a:lstStyle/>
        <a:p>
          <a:endParaRPr lang="it-IT" sz="1050"/>
        </a:p>
      </dgm:t>
    </dgm:pt>
    <dgm:pt modelId="{3F87C261-E965-43AC-B60D-71522F78F6A4}">
      <dgm:prSet phldrT="[Testo]" custT="1"/>
      <dgm:spPr/>
      <dgm:t>
        <a:bodyPr/>
        <a:lstStyle/>
        <a:p>
          <a:r>
            <a:rPr lang="it-IT" sz="1400" dirty="0" smtClean="0"/>
            <a:t>26/6</a:t>
          </a:r>
        </a:p>
        <a:p>
          <a:r>
            <a:rPr lang="it-IT" sz="1400" dirty="0" smtClean="0"/>
            <a:t>h 15</a:t>
          </a:r>
          <a:endParaRPr lang="it-IT" sz="1400" dirty="0"/>
        </a:p>
      </dgm:t>
    </dgm:pt>
    <dgm:pt modelId="{F16FC232-10A4-43B4-8822-04F8B3BB7792}" type="parTrans" cxnId="{963A4B09-7D84-48A3-9E56-D6BAE49D9E51}">
      <dgm:prSet/>
      <dgm:spPr/>
      <dgm:t>
        <a:bodyPr/>
        <a:lstStyle/>
        <a:p>
          <a:endParaRPr lang="it-IT" sz="1400"/>
        </a:p>
      </dgm:t>
    </dgm:pt>
    <dgm:pt modelId="{CEBE4FBA-0713-4EF3-92A6-C7CB49AB1396}" type="sibTrans" cxnId="{963A4B09-7D84-48A3-9E56-D6BAE49D9E51}">
      <dgm:prSet/>
      <dgm:spPr/>
      <dgm:t>
        <a:bodyPr/>
        <a:lstStyle/>
        <a:p>
          <a:endParaRPr lang="it-IT" sz="1400"/>
        </a:p>
      </dgm:t>
    </dgm:pt>
    <dgm:pt modelId="{859E18C9-4EF4-442A-8484-4ADD573A6DB2}">
      <dgm:prSet phldrT="[Testo]" custT="1"/>
      <dgm:spPr/>
      <dgm:t>
        <a:bodyPr/>
        <a:lstStyle/>
        <a:p>
          <a:r>
            <a:rPr lang="it-IT" sz="1100" dirty="0" smtClean="0"/>
            <a:t>Francia</a:t>
          </a:r>
          <a:endParaRPr lang="it-IT" sz="1100" dirty="0"/>
        </a:p>
      </dgm:t>
    </dgm:pt>
    <dgm:pt modelId="{BBBDD47C-2559-4019-91B2-381D88A4627D}" type="parTrans" cxnId="{3666FF42-A387-42B3-87F8-9D545A0F3D25}">
      <dgm:prSet/>
      <dgm:spPr/>
      <dgm:t>
        <a:bodyPr/>
        <a:lstStyle/>
        <a:p>
          <a:endParaRPr lang="it-IT" sz="1400"/>
        </a:p>
      </dgm:t>
    </dgm:pt>
    <dgm:pt modelId="{5836D838-3EEB-4C10-A361-5034A0225D5F}" type="sibTrans" cxnId="{3666FF42-A387-42B3-87F8-9D545A0F3D25}">
      <dgm:prSet/>
      <dgm:spPr/>
      <dgm:t>
        <a:bodyPr/>
        <a:lstStyle/>
        <a:p>
          <a:endParaRPr lang="it-IT" sz="1400"/>
        </a:p>
      </dgm:t>
    </dgm:pt>
    <dgm:pt modelId="{424E23B5-91E9-42F0-8E3F-CAC6A3F8EE44}">
      <dgm:prSet phldrT="[Testo]" custT="1"/>
      <dgm:spPr/>
      <dgm:t>
        <a:bodyPr/>
        <a:lstStyle/>
        <a:p>
          <a:r>
            <a:rPr lang="it-IT" sz="1100" dirty="0" smtClean="0"/>
            <a:t>Irlanda</a:t>
          </a:r>
          <a:endParaRPr lang="it-IT" sz="1100" dirty="0"/>
        </a:p>
      </dgm:t>
    </dgm:pt>
    <dgm:pt modelId="{880B9DE2-7294-433B-AADC-342B24C27C68}" type="parTrans" cxnId="{17605CE8-643C-4656-BBEE-7D12F16AA4F9}">
      <dgm:prSet/>
      <dgm:spPr/>
      <dgm:t>
        <a:bodyPr/>
        <a:lstStyle/>
        <a:p>
          <a:endParaRPr lang="it-IT" sz="1400"/>
        </a:p>
      </dgm:t>
    </dgm:pt>
    <dgm:pt modelId="{683A53DD-E149-4FA6-B70E-04F9ADAE88F4}" type="sibTrans" cxnId="{17605CE8-643C-4656-BBEE-7D12F16AA4F9}">
      <dgm:prSet/>
      <dgm:spPr/>
      <dgm:t>
        <a:bodyPr/>
        <a:lstStyle/>
        <a:p>
          <a:endParaRPr lang="it-IT" sz="1400"/>
        </a:p>
      </dgm:t>
    </dgm:pt>
    <dgm:pt modelId="{DD632BE5-0402-4E23-BF47-45D83373C053}" type="pres">
      <dgm:prSet presAssocID="{6E810A61-9760-4C5C-9A51-4DD886C2DB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ED3FA77-0D5D-476C-964E-E282282DB26A}" type="pres">
      <dgm:prSet presAssocID="{84568FC2-5BB0-42F3-A09E-552C80308BE5}" presName="linNode" presStyleCnt="0"/>
      <dgm:spPr/>
    </dgm:pt>
    <dgm:pt modelId="{72723732-5E6A-4792-920D-3BE3948F538F}" type="pres">
      <dgm:prSet presAssocID="{84568FC2-5BB0-42F3-A09E-552C80308BE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E7CC53-F87B-44C3-9A85-15ECB7F77312}" type="pres">
      <dgm:prSet presAssocID="{84568FC2-5BB0-42F3-A09E-552C80308BE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9AE25B-8159-4761-A906-2D18971B5E93}" type="pres">
      <dgm:prSet presAssocID="{AA4C26ED-4CB4-4781-9B8C-4A5AA63FC98E}" presName="sp" presStyleCnt="0"/>
      <dgm:spPr/>
    </dgm:pt>
    <dgm:pt modelId="{6318A3E9-CD81-4CAB-98E5-AD9F338AF6AE}" type="pres">
      <dgm:prSet presAssocID="{FF8171C6-FFBE-4F41-813D-3A68DB00CC8A}" presName="linNode" presStyleCnt="0"/>
      <dgm:spPr/>
    </dgm:pt>
    <dgm:pt modelId="{C77D349E-E5A1-4DD6-89E9-BABAC5C2272E}" type="pres">
      <dgm:prSet presAssocID="{FF8171C6-FFBE-4F41-813D-3A68DB00CC8A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7FF6B7-79AB-4FDE-95BD-D6BA40D4BB9E}" type="pres">
      <dgm:prSet presAssocID="{FF8171C6-FFBE-4F41-813D-3A68DB00CC8A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090A80-78A8-4F25-9BD6-141D285219CA}" type="pres">
      <dgm:prSet presAssocID="{19EEACFF-0B01-46BC-BF65-0BF98B7C8A3D}" presName="sp" presStyleCnt="0"/>
      <dgm:spPr/>
    </dgm:pt>
    <dgm:pt modelId="{499C66B4-DBE2-46EE-BAB9-CAE712CDB648}" type="pres">
      <dgm:prSet presAssocID="{968331B0-97FE-422F-BD3B-98805B1DFF7F}" presName="linNode" presStyleCnt="0"/>
      <dgm:spPr/>
    </dgm:pt>
    <dgm:pt modelId="{5ACF7D45-D0AB-4561-9D01-BD933376EAE2}" type="pres">
      <dgm:prSet presAssocID="{968331B0-97FE-422F-BD3B-98805B1DFF7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E83D097-A143-4439-B6D2-2110EA4A0FF5}" type="pres">
      <dgm:prSet presAssocID="{968331B0-97FE-422F-BD3B-98805B1DFF7F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CFCA2F-3C91-4779-93D3-F4923863FF5D}" type="pres">
      <dgm:prSet presAssocID="{79C5F114-7089-4045-9C67-56F5A415E0C1}" presName="sp" presStyleCnt="0"/>
      <dgm:spPr/>
    </dgm:pt>
    <dgm:pt modelId="{BD948827-A080-4458-A122-3D9A513C4119}" type="pres">
      <dgm:prSet presAssocID="{3F87C261-E965-43AC-B60D-71522F78F6A4}" presName="linNode" presStyleCnt="0"/>
      <dgm:spPr/>
    </dgm:pt>
    <dgm:pt modelId="{EF172A21-1EAA-40DA-A58C-D6D3805EE0D1}" type="pres">
      <dgm:prSet presAssocID="{3F87C261-E965-43AC-B60D-71522F78F6A4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E68BE8E-6774-483A-87E4-FD8879FCA6C9}" type="pres">
      <dgm:prSet presAssocID="{3F87C261-E965-43AC-B60D-71522F78F6A4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73F6C96-7D1C-4359-A4C5-F6F68DB66512}" srcId="{968331B0-97FE-422F-BD3B-98805B1DFF7F}" destId="{289787B6-2AAD-4F78-809A-6D11493D04ED}" srcOrd="0" destOrd="0" parTransId="{1CBAA691-4F63-42BC-ACF2-1F2BCE06A6FB}" sibTransId="{97E193CF-0390-4E10-9969-63D4FCED5F55}"/>
    <dgm:cxn modelId="{23238DD1-14E8-4380-8D75-9588DADC095F}" srcId="{6E810A61-9760-4C5C-9A51-4DD886C2DBD4}" destId="{968331B0-97FE-422F-BD3B-98805B1DFF7F}" srcOrd="2" destOrd="0" parTransId="{DA689FB7-F968-4B01-952A-F64370D92A89}" sibTransId="{79C5F114-7089-4045-9C67-56F5A415E0C1}"/>
    <dgm:cxn modelId="{3666FF42-A387-42B3-87F8-9D545A0F3D25}" srcId="{3F87C261-E965-43AC-B60D-71522F78F6A4}" destId="{859E18C9-4EF4-442A-8484-4ADD573A6DB2}" srcOrd="0" destOrd="0" parTransId="{BBBDD47C-2559-4019-91B2-381D88A4627D}" sibTransId="{5836D838-3EEB-4C10-A361-5034A0225D5F}"/>
    <dgm:cxn modelId="{20E8C7CC-D0F4-4A7F-B1D4-ECDF558BD90C}" type="presOf" srcId="{3F87C261-E965-43AC-B60D-71522F78F6A4}" destId="{EF172A21-1EAA-40DA-A58C-D6D3805EE0D1}" srcOrd="0" destOrd="0" presId="urn:microsoft.com/office/officeart/2005/8/layout/vList5"/>
    <dgm:cxn modelId="{E618C2CC-3193-4DBA-8FAC-38C6778E135B}" type="presOf" srcId="{F4253D41-CE94-4E4E-8F73-4AA85E8E51AA}" destId="{22E7CC53-F87B-44C3-9A85-15ECB7F77312}" srcOrd="0" destOrd="0" presId="urn:microsoft.com/office/officeart/2005/8/layout/vList5"/>
    <dgm:cxn modelId="{CDA7279B-B97C-4AE0-A8DE-93883AB069BB}" srcId="{6E810A61-9760-4C5C-9A51-4DD886C2DBD4}" destId="{FF8171C6-FFBE-4F41-813D-3A68DB00CC8A}" srcOrd="1" destOrd="0" parTransId="{83C11445-CA37-4931-B010-5C61AB04BA1F}" sibTransId="{19EEACFF-0B01-46BC-BF65-0BF98B7C8A3D}"/>
    <dgm:cxn modelId="{247BE5B1-9758-4B0A-902D-04C334B0F99B}" type="presOf" srcId="{6E810A61-9760-4C5C-9A51-4DD886C2DBD4}" destId="{DD632BE5-0402-4E23-BF47-45D83373C053}" srcOrd="0" destOrd="0" presId="urn:microsoft.com/office/officeart/2005/8/layout/vList5"/>
    <dgm:cxn modelId="{963A4B09-7D84-48A3-9E56-D6BAE49D9E51}" srcId="{6E810A61-9760-4C5C-9A51-4DD886C2DBD4}" destId="{3F87C261-E965-43AC-B60D-71522F78F6A4}" srcOrd="3" destOrd="0" parTransId="{F16FC232-10A4-43B4-8822-04F8B3BB7792}" sibTransId="{CEBE4FBA-0713-4EF3-92A6-C7CB49AB1396}"/>
    <dgm:cxn modelId="{D2E06736-A6F0-4C0F-841B-91B43EE877E9}" srcId="{968331B0-97FE-422F-BD3B-98805B1DFF7F}" destId="{4E1DDE30-3012-48B3-98C3-9D6383533335}" srcOrd="1" destOrd="0" parTransId="{19739EEE-DF48-43D2-80FE-820F4CD7224A}" sibTransId="{E9CFA4AC-9179-47F4-8F31-98F5D7C170E5}"/>
    <dgm:cxn modelId="{83BAB850-B327-4BEA-97DB-084581A7342C}" srcId="{FF8171C6-FFBE-4F41-813D-3A68DB00CC8A}" destId="{A3450DAA-CB34-4351-879E-1998212DC12A}" srcOrd="0" destOrd="0" parTransId="{A8915D43-E39B-4144-ABA2-81619CE7663C}" sibTransId="{6ABBA6EF-06DB-48FB-B48B-1475FAF62571}"/>
    <dgm:cxn modelId="{CF2ADB01-7214-4130-B083-F9DE4475ED79}" srcId="{FF8171C6-FFBE-4F41-813D-3A68DB00CC8A}" destId="{4C778DDF-7904-48DF-9E29-718F047921AC}" srcOrd="1" destOrd="0" parTransId="{B624F72A-9361-4DFE-BD81-08030731A6A3}" sibTransId="{CBAB8F72-3352-4B1B-BCC1-A6B14589E724}"/>
    <dgm:cxn modelId="{819EE2B0-A92B-429C-9EAC-72D5AE530308}" type="presOf" srcId="{4E1DDE30-3012-48B3-98C3-9D6383533335}" destId="{DE83D097-A143-4439-B6D2-2110EA4A0FF5}" srcOrd="0" destOrd="1" presId="urn:microsoft.com/office/officeart/2005/8/layout/vList5"/>
    <dgm:cxn modelId="{FE36DB75-5059-4E2C-89AF-B9095D7F718E}" srcId="{6E810A61-9760-4C5C-9A51-4DD886C2DBD4}" destId="{84568FC2-5BB0-42F3-A09E-552C80308BE5}" srcOrd="0" destOrd="0" parTransId="{F2D4804D-7684-4A79-B33F-F59A62330FAB}" sibTransId="{AA4C26ED-4CB4-4781-9B8C-4A5AA63FC98E}"/>
    <dgm:cxn modelId="{252D3F2A-6EBF-45BD-B7AC-B1079EAF7902}" type="presOf" srcId="{FF8171C6-FFBE-4F41-813D-3A68DB00CC8A}" destId="{C77D349E-E5A1-4DD6-89E9-BABAC5C2272E}" srcOrd="0" destOrd="0" presId="urn:microsoft.com/office/officeart/2005/8/layout/vList5"/>
    <dgm:cxn modelId="{8417E138-8F5A-4969-AC22-AC0A534007AB}" type="presOf" srcId="{289787B6-2AAD-4F78-809A-6D11493D04ED}" destId="{DE83D097-A143-4439-B6D2-2110EA4A0FF5}" srcOrd="0" destOrd="0" presId="urn:microsoft.com/office/officeart/2005/8/layout/vList5"/>
    <dgm:cxn modelId="{76AE13DE-B455-4488-A113-B865F12A36A6}" type="presOf" srcId="{424E23B5-91E9-42F0-8E3F-CAC6A3F8EE44}" destId="{EE68BE8E-6774-483A-87E4-FD8879FCA6C9}" srcOrd="0" destOrd="1" presId="urn:microsoft.com/office/officeart/2005/8/layout/vList5"/>
    <dgm:cxn modelId="{5D748993-87F6-42E2-B193-326464684441}" type="presOf" srcId="{859E18C9-4EF4-442A-8484-4ADD573A6DB2}" destId="{EE68BE8E-6774-483A-87E4-FD8879FCA6C9}" srcOrd="0" destOrd="0" presId="urn:microsoft.com/office/officeart/2005/8/layout/vList5"/>
    <dgm:cxn modelId="{D152E56C-501C-4F98-9707-F63C9084A2B7}" srcId="{84568FC2-5BB0-42F3-A09E-552C80308BE5}" destId="{102AE934-EA92-479E-87EE-F3E0ACEF0ACE}" srcOrd="1" destOrd="0" parTransId="{F7C46C3E-C927-405F-8336-B6724D8A5E9F}" sibTransId="{420A77EB-982F-4747-ABA8-D7D492A3EE1F}"/>
    <dgm:cxn modelId="{1CBA55C2-A630-4000-9D81-1750C62E2522}" type="presOf" srcId="{4C778DDF-7904-48DF-9E29-718F047921AC}" destId="{817FF6B7-79AB-4FDE-95BD-D6BA40D4BB9E}" srcOrd="0" destOrd="1" presId="urn:microsoft.com/office/officeart/2005/8/layout/vList5"/>
    <dgm:cxn modelId="{D2C20658-28F3-468E-8921-C852033B6614}" type="presOf" srcId="{102AE934-EA92-479E-87EE-F3E0ACEF0ACE}" destId="{22E7CC53-F87B-44C3-9A85-15ECB7F77312}" srcOrd="0" destOrd="1" presId="urn:microsoft.com/office/officeart/2005/8/layout/vList5"/>
    <dgm:cxn modelId="{17605CE8-643C-4656-BBEE-7D12F16AA4F9}" srcId="{3F87C261-E965-43AC-B60D-71522F78F6A4}" destId="{424E23B5-91E9-42F0-8E3F-CAC6A3F8EE44}" srcOrd="1" destOrd="0" parTransId="{880B9DE2-7294-433B-AADC-342B24C27C68}" sibTransId="{683A53DD-E149-4FA6-B70E-04F9ADAE88F4}"/>
    <dgm:cxn modelId="{35156261-5802-4C0F-9C8C-211D16B7BD29}" type="presOf" srcId="{A3450DAA-CB34-4351-879E-1998212DC12A}" destId="{817FF6B7-79AB-4FDE-95BD-D6BA40D4BB9E}" srcOrd="0" destOrd="0" presId="urn:microsoft.com/office/officeart/2005/8/layout/vList5"/>
    <dgm:cxn modelId="{8D2D6873-EE40-46E1-9AD1-E0A58978B218}" type="presOf" srcId="{84568FC2-5BB0-42F3-A09E-552C80308BE5}" destId="{72723732-5E6A-4792-920D-3BE3948F538F}" srcOrd="0" destOrd="0" presId="urn:microsoft.com/office/officeart/2005/8/layout/vList5"/>
    <dgm:cxn modelId="{4DBF1B1D-96E4-496B-85BD-8CF6B44E9E4B}" srcId="{84568FC2-5BB0-42F3-A09E-552C80308BE5}" destId="{F4253D41-CE94-4E4E-8F73-4AA85E8E51AA}" srcOrd="0" destOrd="0" parTransId="{61350242-245E-4FA1-BE66-E726ED7E19FC}" sibTransId="{FCBF656D-CCEF-42AD-8CBD-71198302CB16}"/>
    <dgm:cxn modelId="{E7FFCD1D-A96D-4BE8-A90D-DF22524CE279}" type="presOf" srcId="{968331B0-97FE-422F-BD3B-98805B1DFF7F}" destId="{5ACF7D45-D0AB-4561-9D01-BD933376EAE2}" srcOrd="0" destOrd="0" presId="urn:microsoft.com/office/officeart/2005/8/layout/vList5"/>
    <dgm:cxn modelId="{A6ED1B0D-4B31-4155-8ED5-93DB7FA79E45}" type="presParOf" srcId="{DD632BE5-0402-4E23-BF47-45D83373C053}" destId="{3ED3FA77-0D5D-476C-964E-E282282DB26A}" srcOrd="0" destOrd="0" presId="urn:microsoft.com/office/officeart/2005/8/layout/vList5"/>
    <dgm:cxn modelId="{15CED2E7-D4AC-4730-AFF0-3F8BD6C43F31}" type="presParOf" srcId="{3ED3FA77-0D5D-476C-964E-E282282DB26A}" destId="{72723732-5E6A-4792-920D-3BE3948F538F}" srcOrd="0" destOrd="0" presId="urn:microsoft.com/office/officeart/2005/8/layout/vList5"/>
    <dgm:cxn modelId="{9D37099A-F4BC-467F-88C5-CA34B2B87E31}" type="presParOf" srcId="{3ED3FA77-0D5D-476C-964E-E282282DB26A}" destId="{22E7CC53-F87B-44C3-9A85-15ECB7F77312}" srcOrd="1" destOrd="0" presId="urn:microsoft.com/office/officeart/2005/8/layout/vList5"/>
    <dgm:cxn modelId="{6A60B769-FC40-40F6-8219-1AC6F609279B}" type="presParOf" srcId="{DD632BE5-0402-4E23-BF47-45D83373C053}" destId="{639AE25B-8159-4761-A906-2D18971B5E93}" srcOrd="1" destOrd="0" presId="urn:microsoft.com/office/officeart/2005/8/layout/vList5"/>
    <dgm:cxn modelId="{A524B562-7895-4BFB-BA3A-8F46E13E5753}" type="presParOf" srcId="{DD632BE5-0402-4E23-BF47-45D83373C053}" destId="{6318A3E9-CD81-4CAB-98E5-AD9F338AF6AE}" srcOrd="2" destOrd="0" presId="urn:microsoft.com/office/officeart/2005/8/layout/vList5"/>
    <dgm:cxn modelId="{7ACC9A5C-0C9A-4BD1-941A-F1871F43C2E2}" type="presParOf" srcId="{6318A3E9-CD81-4CAB-98E5-AD9F338AF6AE}" destId="{C77D349E-E5A1-4DD6-89E9-BABAC5C2272E}" srcOrd="0" destOrd="0" presId="urn:microsoft.com/office/officeart/2005/8/layout/vList5"/>
    <dgm:cxn modelId="{B47612A7-663B-4A5C-92F6-25CFECBD5AA2}" type="presParOf" srcId="{6318A3E9-CD81-4CAB-98E5-AD9F338AF6AE}" destId="{817FF6B7-79AB-4FDE-95BD-D6BA40D4BB9E}" srcOrd="1" destOrd="0" presId="urn:microsoft.com/office/officeart/2005/8/layout/vList5"/>
    <dgm:cxn modelId="{AC6E38A0-C406-4AD6-A424-E1D6EFF5C843}" type="presParOf" srcId="{DD632BE5-0402-4E23-BF47-45D83373C053}" destId="{C9090A80-78A8-4F25-9BD6-141D285219CA}" srcOrd="3" destOrd="0" presId="urn:microsoft.com/office/officeart/2005/8/layout/vList5"/>
    <dgm:cxn modelId="{935593BD-4863-4537-9A39-E2415853CFC5}" type="presParOf" srcId="{DD632BE5-0402-4E23-BF47-45D83373C053}" destId="{499C66B4-DBE2-46EE-BAB9-CAE712CDB648}" srcOrd="4" destOrd="0" presId="urn:microsoft.com/office/officeart/2005/8/layout/vList5"/>
    <dgm:cxn modelId="{1969FFFA-D419-40A2-808B-9627FAD56C0D}" type="presParOf" srcId="{499C66B4-DBE2-46EE-BAB9-CAE712CDB648}" destId="{5ACF7D45-D0AB-4561-9D01-BD933376EAE2}" srcOrd="0" destOrd="0" presId="urn:microsoft.com/office/officeart/2005/8/layout/vList5"/>
    <dgm:cxn modelId="{9BDB3FAD-1FC9-4311-B094-8CDBD3573544}" type="presParOf" srcId="{499C66B4-DBE2-46EE-BAB9-CAE712CDB648}" destId="{DE83D097-A143-4439-B6D2-2110EA4A0FF5}" srcOrd="1" destOrd="0" presId="urn:microsoft.com/office/officeart/2005/8/layout/vList5"/>
    <dgm:cxn modelId="{1BB2C126-13E3-4151-B171-144F5607A98D}" type="presParOf" srcId="{DD632BE5-0402-4E23-BF47-45D83373C053}" destId="{54CFCA2F-3C91-4779-93D3-F4923863FF5D}" srcOrd="5" destOrd="0" presId="urn:microsoft.com/office/officeart/2005/8/layout/vList5"/>
    <dgm:cxn modelId="{D8B6F2E1-88C0-47A4-A56D-2C215BBDBAB2}" type="presParOf" srcId="{DD632BE5-0402-4E23-BF47-45D83373C053}" destId="{BD948827-A080-4458-A122-3D9A513C4119}" srcOrd="6" destOrd="0" presId="urn:microsoft.com/office/officeart/2005/8/layout/vList5"/>
    <dgm:cxn modelId="{F8568F0C-53B2-4011-A7A0-D4A793787868}" type="presParOf" srcId="{BD948827-A080-4458-A122-3D9A513C4119}" destId="{EF172A21-1EAA-40DA-A58C-D6D3805EE0D1}" srcOrd="0" destOrd="0" presId="urn:microsoft.com/office/officeart/2005/8/layout/vList5"/>
    <dgm:cxn modelId="{545ECD02-B69B-4E26-A6E6-355549F39422}" type="presParOf" srcId="{BD948827-A080-4458-A122-3D9A513C4119}" destId="{EE68BE8E-6774-483A-87E4-FD8879FCA6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810A61-9760-4C5C-9A51-4DD886C2DBD4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84568FC2-5BB0-42F3-A09E-552C80308BE5}">
      <dgm:prSet phldrT="[Testo]" custT="1"/>
      <dgm:spPr/>
      <dgm:t>
        <a:bodyPr/>
        <a:lstStyle/>
        <a:p>
          <a:r>
            <a:rPr lang="it-IT" sz="1400" dirty="0" smtClean="0"/>
            <a:t>26/6 </a:t>
          </a:r>
        </a:p>
        <a:p>
          <a:r>
            <a:rPr lang="it-IT" sz="1400" dirty="0" smtClean="0"/>
            <a:t>h 18</a:t>
          </a:r>
          <a:endParaRPr lang="it-IT" sz="1400" dirty="0"/>
        </a:p>
      </dgm:t>
    </dgm:pt>
    <dgm:pt modelId="{F2D4804D-7684-4A79-B33F-F59A62330FAB}" type="parTrans" cxnId="{FE36DB75-5059-4E2C-89AF-B9095D7F718E}">
      <dgm:prSet/>
      <dgm:spPr/>
      <dgm:t>
        <a:bodyPr/>
        <a:lstStyle/>
        <a:p>
          <a:endParaRPr lang="it-IT" sz="1050"/>
        </a:p>
      </dgm:t>
    </dgm:pt>
    <dgm:pt modelId="{AA4C26ED-4CB4-4781-9B8C-4A5AA63FC98E}" type="sibTrans" cxnId="{FE36DB75-5059-4E2C-89AF-B9095D7F718E}">
      <dgm:prSet/>
      <dgm:spPr/>
      <dgm:t>
        <a:bodyPr/>
        <a:lstStyle/>
        <a:p>
          <a:endParaRPr lang="it-IT" sz="1050"/>
        </a:p>
      </dgm:t>
    </dgm:pt>
    <dgm:pt modelId="{F4253D41-CE94-4E4E-8F73-4AA85E8E51AA}">
      <dgm:prSet phldrT="[Testo]" custT="1"/>
      <dgm:spPr/>
      <dgm:t>
        <a:bodyPr/>
        <a:lstStyle/>
        <a:p>
          <a:r>
            <a:rPr lang="it-IT" sz="1100" dirty="0" smtClean="0"/>
            <a:t>Germania</a:t>
          </a:r>
          <a:endParaRPr lang="it-IT" sz="1100" dirty="0"/>
        </a:p>
      </dgm:t>
    </dgm:pt>
    <dgm:pt modelId="{61350242-245E-4FA1-BE66-E726ED7E19FC}" type="parTrans" cxnId="{4DBF1B1D-96E4-496B-85BD-8CF6B44E9E4B}">
      <dgm:prSet/>
      <dgm:spPr/>
      <dgm:t>
        <a:bodyPr/>
        <a:lstStyle/>
        <a:p>
          <a:endParaRPr lang="it-IT" sz="1050"/>
        </a:p>
      </dgm:t>
    </dgm:pt>
    <dgm:pt modelId="{FCBF656D-CCEF-42AD-8CBD-71198302CB16}" type="sibTrans" cxnId="{4DBF1B1D-96E4-496B-85BD-8CF6B44E9E4B}">
      <dgm:prSet/>
      <dgm:spPr/>
      <dgm:t>
        <a:bodyPr/>
        <a:lstStyle/>
        <a:p>
          <a:endParaRPr lang="it-IT" sz="1050"/>
        </a:p>
      </dgm:t>
    </dgm:pt>
    <dgm:pt modelId="{102AE934-EA92-479E-87EE-F3E0ACEF0ACE}">
      <dgm:prSet phldrT="[Testo]" custT="1"/>
      <dgm:spPr/>
      <dgm:t>
        <a:bodyPr/>
        <a:lstStyle/>
        <a:p>
          <a:r>
            <a:rPr lang="it-IT" sz="1100" dirty="0" smtClean="0"/>
            <a:t>Slovacchia</a:t>
          </a:r>
          <a:endParaRPr lang="it-IT" sz="1100" dirty="0"/>
        </a:p>
      </dgm:t>
    </dgm:pt>
    <dgm:pt modelId="{F7C46C3E-C927-405F-8336-B6724D8A5E9F}" type="parTrans" cxnId="{D152E56C-501C-4F98-9707-F63C9084A2B7}">
      <dgm:prSet/>
      <dgm:spPr/>
      <dgm:t>
        <a:bodyPr/>
        <a:lstStyle/>
        <a:p>
          <a:endParaRPr lang="it-IT" sz="1050"/>
        </a:p>
      </dgm:t>
    </dgm:pt>
    <dgm:pt modelId="{420A77EB-982F-4747-ABA8-D7D492A3EE1F}" type="sibTrans" cxnId="{D152E56C-501C-4F98-9707-F63C9084A2B7}">
      <dgm:prSet/>
      <dgm:spPr/>
      <dgm:t>
        <a:bodyPr/>
        <a:lstStyle/>
        <a:p>
          <a:endParaRPr lang="it-IT" sz="1050"/>
        </a:p>
      </dgm:t>
    </dgm:pt>
    <dgm:pt modelId="{FF8171C6-FFBE-4F41-813D-3A68DB00CC8A}">
      <dgm:prSet phldrT="[Testo]" custT="1"/>
      <dgm:spPr/>
      <dgm:t>
        <a:bodyPr/>
        <a:lstStyle/>
        <a:p>
          <a:r>
            <a:rPr lang="it-IT" sz="1400" dirty="0" smtClean="0"/>
            <a:t>26/6</a:t>
          </a:r>
        </a:p>
        <a:p>
          <a:r>
            <a:rPr lang="it-IT" sz="1400" dirty="0" smtClean="0"/>
            <a:t>h 21</a:t>
          </a:r>
          <a:endParaRPr lang="it-IT" sz="1400" dirty="0"/>
        </a:p>
      </dgm:t>
    </dgm:pt>
    <dgm:pt modelId="{83C11445-CA37-4931-B010-5C61AB04BA1F}" type="parTrans" cxnId="{CDA7279B-B97C-4AE0-A8DE-93883AB069BB}">
      <dgm:prSet/>
      <dgm:spPr/>
      <dgm:t>
        <a:bodyPr/>
        <a:lstStyle/>
        <a:p>
          <a:endParaRPr lang="it-IT" sz="1050"/>
        </a:p>
      </dgm:t>
    </dgm:pt>
    <dgm:pt modelId="{19EEACFF-0B01-46BC-BF65-0BF98B7C8A3D}" type="sibTrans" cxnId="{CDA7279B-B97C-4AE0-A8DE-93883AB069BB}">
      <dgm:prSet/>
      <dgm:spPr/>
      <dgm:t>
        <a:bodyPr/>
        <a:lstStyle/>
        <a:p>
          <a:endParaRPr lang="it-IT" sz="1050"/>
        </a:p>
      </dgm:t>
    </dgm:pt>
    <dgm:pt modelId="{A3450DAA-CB34-4351-879E-1998212DC12A}">
      <dgm:prSet phldrT="[Testo]" custT="1"/>
      <dgm:spPr/>
      <dgm:t>
        <a:bodyPr/>
        <a:lstStyle/>
        <a:p>
          <a:r>
            <a:rPr lang="it-IT" sz="1100" dirty="0" smtClean="0"/>
            <a:t>Ungheria</a:t>
          </a:r>
          <a:endParaRPr lang="it-IT" sz="1100" dirty="0"/>
        </a:p>
      </dgm:t>
    </dgm:pt>
    <dgm:pt modelId="{A8915D43-E39B-4144-ABA2-81619CE7663C}" type="parTrans" cxnId="{83BAB850-B327-4BEA-97DB-084581A7342C}">
      <dgm:prSet/>
      <dgm:spPr/>
      <dgm:t>
        <a:bodyPr/>
        <a:lstStyle/>
        <a:p>
          <a:endParaRPr lang="it-IT" sz="1050"/>
        </a:p>
      </dgm:t>
    </dgm:pt>
    <dgm:pt modelId="{6ABBA6EF-06DB-48FB-B48B-1475FAF62571}" type="sibTrans" cxnId="{83BAB850-B327-4BEA-97DB-084581A7342C}">
      <dgm:prSet/>
      <dgm:spPr/>
      <dgm:t>
        <a:bodyPr/>
        <a:lstStyle/>
        <a:p>
          <a:endParaRPr lang="it-IT" sz="1050"/>
        </a:p>
      </dgm:t>
    </dgm:pt>
    <dgm:pt modelId="{4C778DDF-7904-48DF-9E29-718F047921AC}">
      <dgm:prSet phldrT="[Testo]" custT="1"/>
      <dgm:spPr/>
      <dgm:t>
        <a:bodyPr/>
        <a:lstStyle/>
        <a:p>
          <a:r>
            <a:rPr lang="it-IT" sz="1100" dirty="0" smtClean="0"/>
            <a:t>Belgio</a:t>
          </a:r>
          <a:endParaRPr lang="it-IT" sz="1100" dirty="0"/>
        </a:p>
      </dgm:t>
    </dgm:pt>
    <dgm:pt modelId="{B624F72A-9361-4DFE-BD81-08030731A6A3}" type="parTrans" cxnId="{CF2ADB01-7214-4130-B083-F9DE4475ED79}">
      <dgm:prSet/>
      <dgm:spPr/>
      <dgm:t>
        <a:bodyPr/>
        <a:lstStyle/>
        <a:p>
          <a:endParaRPr lang="it-IT" sz="1050"/>
        </a:p>
      </dgm:t>
    </dgm:pt>
    <dgm:pt modelId="{CBAB8F72-3352-4B1B-BCC1-A6B14589E724}" type="sibTrans" cxnId="{CF2ADB01-7214-4130-B083-F9DE4475ED79}">
      <dgm:prSet/>
      <dgm:spPr/>
      <dgm:t>
        <a:bodyPr/>
        <a:lstStyle/>
        <a:p>
          <a:endParaRPr lang="it-IT" sz="1050"/>
        </a:p>
      </dgm:t>
    </dgm:pt>
    <dgm:pt modelId="{968331B0-97FE-422F-BD3B-98805B1DFF7F}">
      <dgm:prSet phldrT="[Testo]" custT="1"/>
      <dgm:spPr/>
      <dgm:t>
        <a:bodyPr/>
        <a:lstStyle/>
        <a:p>
          <a:r>
            <a:rPr lang="it-IT" sz="1400" dirty="0" smtClean="0"/>
            <a:t>27/6</a:t>
          </a:r>
        </a:p>
        <a:p>
          <a:r>
            <a:rPr lang="it-IT" sz="1400" dirty="0" smtClean="0"/>
            <a:t>h 18</a:t>
          </a:r>
          <a:endParaRPr lang="it-IT" sz="1400" dirty="0"/>
        </a:p>
      </dgm:t>
    </dgm:pt>
    <dgm:pt modelId="{DA689FB7-F968-4B01-952A-F64370D92A89}" type="parTrans" cxnId="{23238DD1-14E8-4380-8D75-9588DADC095F}">
      <dgm:prSet/>
      <dgm:spPr/>
      <dgm:t>
        <a:bodyPr/>
        <a:lstStyle/>
        <a:p>
          <a:endParaRPr lang="it-IT" sz="1050"/>
        </a:p>
      </dgm:t>
    </dgm:pt>
    <dgm:pt modelId="{79C5F114-7089-4045-9C67-56F5A415E0C1}" type="sibTrans" cxnId="{23238DD1-14E8-4380-8D75-9588DADC095F}">
      <dgm:prSet/>
      <dgm:spPr/>
      <dgm:t>
        <a:bodyPr/>
        <a:lstStyle/>
        <a:p>
          <a:endParaRPr lang="it-IT" sz="1050"/>
        </a:p>
      </dgm:t>
    </dgm:pt>
    <dgm:pt modelId="{289787B6-2AAD-4F78-809A-6D11493D04ED}">
      <dgm:prSet phldrT="[Testo]" custT="1"/>
      <dgm:spPr/>
      <dgm:t>
        <a:bodyPr/>
        <a:lstStyle/>
        <a:p>
          <a:r>
            <a:rPr lang="it-IT" sz="1100" dirty="0" smtClean="0"/>
            <a:t>Italia</a:t>
          </a:r>
          <a:endParaRPr lang="it-IT" sz="1100" dirty="0"/>
        </a:p>
      </dgm:t>
    </dgm:pt>
    <dgm:pt modelId="{1CBAA691-4F63-42BC-ACF2-1F2BCE06A6FB}" type="parTrans" cxnId="{073F6C96-7D1C-4359-A4C5-F6F68DB66512}">
      <dgm:prSet/>
      <dgm:spPr/>
      <dgm:t>
        <a:bodyPr/>
        <a:lstStyle/>
        <a:p>
          <a:endParaRPr lang="it-IT" sz="1050"/>
        </a:p>
      </dgm:t>
    </dgm:pt>
    <dgm:pt modelId="{97E193CF-0390-4E10-9969-63D4FCED5F55}" type="sibTrans" cxnId="{073F6C96-7D1C-4359-A4C5-F6F68DB66512}">
      <dgm:prSet/>
      <dgm:spPr/>
      <dgm:t>
        <a:bodyPr/>
        <a:lstStyle/>
        <a:p>
          <a:endParaRPr lang="it-IT" sz="1050"/>
        </a:p>
      </dgm:t>
    </dgm:pt>
    <dgm:pt modelId="{4E1DDE30-3012-48B3-98C3-9D6383533335}">
      <dgm:prSet phldrT="[Testo]" custT="1"/>
      <dgm:spPr/>
      <dgm:t>
        <a:bodyPr/>
        <a:lstStyle/>
        <a:p>
          <a:r>
            <a:rPr lang="it-IT" sz="1100" dirty="0" smtClean="0"/>
            <a:t>Spagna</a:t>
          </a:r>
          <a:endParaRPr lang="it-IT" sz="1100" dirty="0"/>
        </a:p>
      </dgm:t>
    </dgm:pt>
    <dgm:pt modelId="{19739EEE-DF48-43D2-80FE-820F4CD7224A}" type="parTrans" cxnId="{D2E06736-A6F0-4C0F-841B-91B43EE877E9}">
      <dgm:prSet/>
      <dgm:spPr/>
      <dgm:t>
        <a:bodyPr/>
        <a:lstStyle/>
        <a:p>
          <a:endParaRPr lang="it-IT" sz="1050"/>
        </a:p>
      </dgm:t>
    </dgm:pt>
    <dgm:pt modelId="{E9CFA4AC-9179-47F4-8F31-98F5D7C170E5}" type="sibTrans" cxnId="{D2E06736-A6F0-4C0F-841B-91B43EE877E9}">
      <dgm:prSet/>
      <dgm:spPr/>
      <dgm:t>
        <a:bodyPr/>
        <a:lstStyle/>
        <a:p>
          <a:endParaRPr lang="it-IT" sz="1050"/>
        </a:p>
      </dgm:t>
    </dgm:pt>
    <dgm:pt modelId="{3F87C261-E965-43AC-B60D-71522F78F6A4}">
      <dgm:prSet phldrT="[Testo]" custT="1"/>
      <dgm:spPr/>
      <dgm:t>
        <a:bodyPr/>
        <a:lstStyle/>
        <a:p>
          <a:r>
            <a:rPr lang="it-IT" sz="1400" dirty="0" smtClean="0"/>
            <a:t>27/6</a:t>
          </a:r>
        </a:p>
        <a:p>
          <a:r>
            <a:rPr lang="it-IT" sz="1400" dirty="0" smtClean="0"/>
            <a:t>h 21</a:t>
          </a:r>
          <a:endParaRPr lang="it-IT" sz="1400" dirty="0"/>
        </a:p>
      </dgm:t>
    </dgm:pt>
    <dgm:pt modelId="{F16FC232-10A4-43B4-8822-04F8B3BB7792}" type="parTrans" cxnId="{963A4B09-7D84-48A3-9E56-D6BAE49D9E51}">
      <dgm:prSet/>
      <dgm:spPr/>
      <dgm:t>
        <a:bodyPr/>
        <a:lstStyle/>
        <a:p>
          <a:endParaRPr lang="it-IT" sz="1400"/>
        </a:p>
      </dgm:t>
    </dgm:pt>
    <dgm:pt modelId="{CEBE4FBA-0713-4EF3-92A6-C7CB49AB1396}" type="sibTrans" cxnId="{963A4B09-7D84-48A3-9E56-D6BAE49D9E51}">
      <dgm:prSet/>
      <dgm:spPr/>
      <dgm:t>
        <a:bodyPr/>
        <a:lstStyle/>
        <a:p>
          <a:endParaRPr lang="it-IT" sz="1400"/>
        </a:p>
      </dgm:t>
    </dgm:pt>
    <dgm:pt modelId="{859E18C9-4EF4-442A-8484-4ADD573A6DB2}">
      <dgm:prSet phldrT="[Testo]" custT="1"/>
      <dgm:spPr/>
      <dgm:t>
        <a:bodyPr/>
        <a:lstStyle/>
        <a:p>
          <a:r>
            <a:rPr lang="it-IT" sz="1100" dirty="0" smtClean="0"/>
            <a:t>Inghilterra</a:t>
          </a:r>
          <a:endParaRPr lang="it-IT" sz="1100" dirty="0"/>
        </a:p>
      </dgm:t>
    </dgm:pt>
    <dgm:pt modelId="{BBBDD47C-2559-4019-91B2-381D88A4627D}" type="parTrans" cxnId="{3666FF42-A387-42B3-87F8-9D545A0F3D25}">
      <dgm:prSet/>
      <dgm:spPr/>
      <dgm:t>
        <a:bodyPr/>
        <a:lstStyle/>
        <a:p>
          <a:endParaRPr lang="it-IT" sz="1400"/>
        </a:p>
      </dgm:t>
    </dgm:pt>
    <dgm:pt modelId="{5836D838-3EEB-4C10-A361-5034A0225D5F}" type="sibTrans" cxnId="{3666FF42-A387-42B3-87F8-9D545A0F3D25}">
      <dgm:prSet/>
      <dgm:spPr/>
      <dgm:t>
        <a:bodyPr/>
        <a:lstStyle/>
        <a:p>
          <a:endParaRPr lang="it-IT" sz="1400"/>
        </a:p>
      </dgm:t>
    </dgm:pt>
    <dgm:pt modelId="{424E23B5-91E9-42F0-8E3F-CAC6A3F8EE44}">
      <dgm:prSet phldrT="[Testo]" custT="1"/>
      <dgm:spPr/>
      <dgm:t>
        <a:bodyPr/>
        <a:lstStyle/>
        <a:p>
          <a:r>
            <a:rPr lang="it-IT" sz="1100" dirty="0" smtClean="0"/>
            <a:t>Islanda</a:t>
          </a:r>
          <a:endParaRPr lang="it-IT" sz="1100" dirty="0"/>
        </a:p>
      </dgm:t>
    </dgm:pt>
    <dgm:pt modelId="{880B9DE2-7294-433B-AADC-342B24C27C68}" type="parTrans" cxnId="{17605CE8-643C-4656-BBEE-7D12F16AA4F9}">
      <dgm:prSet/>
      <dgm:spPr/>
      <dgm:t>
        <a:bodyPr/>
        <a:lstStyle/>
        <a:p>
          <a:endParaRPr lang="it-IT" sz="1400"/>
        </a:p>
      </dgm:t>
    </dgm:pt>
    <dgm:pt modelId="{683A53DD-E149-4FA6-B70E-04F9ADAE88F4}" type="sibTrans" cxnId="{17605CE8-643C-4656-BBEE-7D12F16AA4F9}">
      <dgm:prSet/>
      <dgm:spPr/>
      <dgm:t>
        <a:bodyPr/>
        <a:lstStyle/>
        <a:p>
          <a:endParaRPr lang="it-IT" sz="1400"/>
        </a:p>
      </dgm:t>
    </dgm:pt>
    <dgm:pt modelId="{DD632BE5-0402-4E23-BF47-45D83373C053}" type="pres">
      <dgm:prSet presAssocID="{6E810A61-9760-4C5C-9A51-4DD886C2DB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ED3FA77-0D5D-476C-964E-E282282DB26A}" type="pres">
      <dgm:prSet presAssocID="{84568FC2-5BB0-42F3-A09E-552C80308BE5}" presName="linNode" presStyleCnt="0"/>
      <dgm:spPr/>
    </dgm:pt>
    <dgm:pt modelId="{72723732-5E6A-4792-920D-3BE3948F538F}" type="pres">
      <dgm:prSet presAssocID="{84568FC2-5BB0-42F3-A09E-552C80308BE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E7CC53-F87B-44C3-9A85-15ECB7F77312}" type="pres">
      <dgm:prSet presAssocID="{84568FC2-5BB0-42F3-A09E-552C80308BE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9AE25B-8159-4761-A906-2D18971B5E93}" type="pres">
      <dgm:prSet presAssocID="{AA4C26ED-4CB4-4781-9B8C-4A5AA63FC98E}" presName="sp" presStyleCnt="0"/>
      <dgm:spPr/>
    </dgm:pt>
    <dgm:pt modelId="{6318A3E9-CD81-4CAB-98E5-AD9F338AF6AE}" type="pres">
      <dgm:prSet presAssocID="{FF8171C6-FFBE-4F41-813D-3A68DB00CC8A}" presName="linNode" presStyleCnt="0"/>
      <dgm:spPr/>
    </dgm:pt>
    <dgm:pt modelId="{C77D349E-E5A1-4DD6-89E9-BABAC5C2272E}" type="pres">
      <dgm:prSet presAssocID="{FF8171C6-FFBE-4F41-813D-3A68DB00CC8A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7FF6B7-79AB-4FDE-95BD-D6BA40D4BB9E}" type="pres">
      <dgm:prSet presAssocID="{FF8171C6-FFBE-4F41-813D-3A68DB00CC8A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090A80-78A8-4F25-9BD6-141D285219CA}" type="pres">
      <dgm:prSet presAssocID="{19EEACFF-0B01-46BC-BF65-0BF98B7C8A3D}" presName="sp" presStyleCnt="0"/>
      <dgm:spPr/>
    </dgm:pt>
    <dgm:pt modelId="{499C66B4-DBE2-46EE-BAB9-CAE712CDB648}" type="pres">
      <dgm:prSet presAssocID="{968331B0-97FE-422F-BD3B-98805B1DFF7F}" presName="linNode" presStyleCnt="0"/>
      <dgm:spPr/>
    </dgm:pt>
    <dgm:pt modelId="{5ACF7D45-D0AB-4561-9D01-BD933376EAE2}" type="pres">
      <dgm:prSet presAssocID="{968331B0-97FE-422F-BD3B-98805B1DFF7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E83D097-A143-4439-B6D2-2110EA4A0FF5}" type="pres">
      <dgm:prSet presAssocID="{968331B0-97FE-422F-BD3B-98805B1DFF7F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CFCA2F-3C91-4779-93D3-F4923863FF5D}" type="pres">
      <dgm:prSet presAssocID="{79C5F114-7089-4045-9C67-56F5A415E0C1}" presName="sp" presStyleCnt="0"/>
      <dgm:spPr/>
    </dgm:pt>
    <dgm:pt modelId="{BD948827-A080-4458-A122-3D9A513C4119}" type="pres">
      <dgm:prSet presAssocID="{3F87C261-E965-43AC-B60D-71522F78F6A4}" presName="linNode" presStyleCnt="0"/>
      <dgm:spPr/>
    </dgm:pt>
    <dgm:pt modelId="{EF172A21-1EAA-40DA-A58C-D6D3805EE0D1}" type="pres">
      <dgm:prSet presAssocID="{3F87C261-E965-43AC-B60D-71522F78F6A4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E68BE8E-6774-483A-87E4-FD8879FCA6C9}" type="pres">
      <dgm:prSet presAssocID="{3F87C261-E965-43AC-B60D-71522F78F6A4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73F6C96-7D1C-4359-A4C5-F6F68DB66512}" srcId="{968331B0-97FE-422F-BD3B-98805B1DFF7F}" destId="{289787B6-2AAD-4F78-809A-6D11493D04ED}" srcOrd="0" destOrd="0" parTransId="{1CBAA691-4F63-42BC-ACF2-1F2BCE06A6FB}" sibTransId="{97E193CF-0390-4E10-9969-63D4FCED5F55}"/>
    <dgm:cxn modelId="{23238DD1-14E8-4380-8D75-9588DADC095F}" srcId="{6E810A61-9760-4C5C-9A51-4DD886C2DBD4}" destId="{968331B0-97FE-422F-BD3B-98805B1DFF7F}" srcOrd="2" destOrd="0" parTransId="{DA689FB7-F968-4B01-952A-F64370D92A89}" sibTransId="{79C5F114-7089-4045-9C67-56F5A415E0C1}"/>
    <dgm:cxn modelId="{0E63871F-E5CC-4BFA-94D8-B57EEFBFA7B1}" type="presOf" srcId="{859E18C9-4EF4-442A-8484-4ADD573A6DB2}" destId="{EE68BE8E-6774-483A-87E4-FD8879FCA6C9}" srcOrd="0" destOrd="0" presId="urn:microsoft.com/office/officeart/2005/8/layout/vList5"/>
    <dgm:cxn modelId="{3666FF42-A387-42B3-87F8-9D545A0F3D25}" srcId="{3F87C261-E965-43AC-B60D-71522F78F6A4}" destId="{859E18C9-4EF4-442A-8484-4ADD573A6DB2}" srcOrd="0" destOrd="0" parTransId="{BBBDD47C-2559-4019-91B2-381D88A4627D}" sibTransId="{5836D838-3EEB-4C10-A361-5034A0225D5F}"/>
    <dgm:cxn modelId="{2708775F-D6C6-4FAB-9581-1B0C28F1DB0B}" type="presOf" srcId="{F4253D41-CE94-4E4E-8F73-4AA85E8E51AA}" destId="{22E7CC53-F87B-44C3-9A85-15ECB7F77312}" srcOrd="0" destOrd="0" presId="urn:microsoft.com/office/officeart/2005/8/layout/vList5"/>
    <dgm:cxn modelId="{CDA7279B-B97C-4AE0-A8DE-93883AB069BB}" srcId="{6E810A61-9760-4C5C-9A51-4DD886C2DBD4}" destId="{FF8171C6-FFBE-4F41-813D-3A68DB00CC8A}" srcOrd="1" destOrd="0" parTransId="{83C11445-CA37-4931-B010-5C61AB04BA1F}" sibTransId="{19EEACFF-0B01-46BC-BF65-0BF98B7C8A3D}"/>
    <dgm:cxn modelId="{963A4B09-7D84-48A3-9E56-D6BAE49D9E51}" srcId="{6E810A61-9760-4C5C-9A51-4DD886C2DBD4}" destId="{3F87C261-E965-43AC-B60D-71522F78F6A4}" srcOrd="3" destOrd="0" parTransId="{F16FC232-10A4-43B4-8822-04F8B3BB7792}" sibTransId="{CEBE4FBA-0713-4EF3-92A6-C7CB49AB1396}"/>
    <dgm:cxn modelId="{D2E06736-A6F0-4C0F-841B-91B43EE877E9}" srcId="{968331B0-97FE-422F-BD3B-98805B1DFF7F}" destId="{4E1DDE30-3012-48B3-98C3-9D6383533335}" srcOrd="1" destOrd="0" parTransId="{19739EEE-DF48-43D2-80FE-820F4CD7224A}" sibTransId="{E9CFA4AC-9179-47F4-8F31-98F5D7C170E5}"/>
    <dgm:cxn modelId="{83BAB850-B327-4BEA-97DB-084581A7342C}" srcId="{FF8171C6-FFBE-4F41-813D-3A68DB00CC8A}" destId="{A3450DAA-CB34-4351-879E-1998212DC12A}" srcOrd="0" destOrd="0" parTransId="{A8915D43-E39B-4144-ABA2-81619CE7663C}" sibTransId="{6ABBA6EF-06DB-48FB-B48B-1475FAF62571}"/>
    <dgm:cxn modelId="{CF2ADB01-7214-4130-B083-F9DE4475ED79}" srcId="{FF8171C6-FFBE-4F41-813D-3A68DB00CC8A}" destId="{4C778DDF-7904-48DF-9E29-718F047921AC}" srcOrd="1" destOrd="0" parTransId="{B624F72A-9361-4DFE-BD81-08030731A6A3}" sibTransId="{CBAB8F72-3352-4B1B-BCC1-A6B14589E724}"/>
    <dgm:cxn modelId="{65AC504D-54E4-4FC1-96F0-9EF5F2E1E793}" type="presOf" srcId="{6E810A61-9760-4C5C-9A51-4DD886C2DBD4}" destId="{DD632BE5-0402-4E23-BF47-45D83373C053}" srcOrd="0" destOrd="0" presId="urn:microsoft.com/office/officeart/2005/8/layout/vList5"/>
    <dgm:cxn modelId="{FE36DB75-5059-4E2C-89AF-B9095D7F718E}" srcId="{6E810A61-9760-4C5C-9A51-4DD886C2DBD4}" destId="{84568FC2-5BB0-42F3-A09E-552C80308BE5}" srcOrd="0" destOrd="0" parTransId="{F2D4804D-7684-4A79-B33F-F59A62330FAB}" sibTransId="{AA4C26ED-4CB4-4781-9B8C-4A5AA63FC98E}"/>
    <dgm:cxn modelId="{B5FC9947-787C-43CB-93E4-28F7D8165077}" type="presOf" srcId="{4C778DDF-7904-48DF-9E29-718F047921AC}" destId="{817FF6B7-79AB-4FDE-95BD-D6BA40D4BB9E}" srcOrd="0" destOrd="1" presId="urn:microsoft.com/office/officeart/2005/8/layout/vList5"/>
    <dgm:cxn modelId="{532644EB-5B6B-49A8-987A-713C5F15EB4F}" type="presOf" srcId="{A3450DAA-CB34-4351-879E-1998212DC12A}" destId="{817FF6B7-79AB-4FDE-95BD-D6BA40D4BB9E}" srcOrd="0" destOrd="0" presId="urn:microsoft.com/office/officeart/2005/8/layout/vList5"/>
    <dgm:cxn modelId="{38817767-3982-4B02-94A4-46398CDD38A1}" type="presOf" srcId="{102AE934-EA92-479E-87EE-F3E0ACEF0ACE}" destId="{22E7CC53-F87B-44C3-9A85-15ECB7F77312}" srcOrd="0" destOrd="1" presId="urn:microsoft.com/office/officeart/2005/8/layout/vList5"/>
    <dgm:cxn modelId="{F1EC306F-1089-4B30-9E40-EEB13F6A75BC}" type="presOf" srcId="{3F87C261-E965-43AC-B60D-71522F78F6A4}" destId="{EF172A21-1EAA-40DA-A58C-D6D3805EE0D1}" srcOrd="0" destOrd="0" presId="urn:microsoft.com/office/officeart/2005/8/layout/vList5"/>
    <dgm:cxn modelId="{09D9D2CF-7C6B-410F-AF64-DCAA8916483A}" type="presOf" srcId="{968331B0-97FE-422F-BD3B-98805B1DFF7F}" destId="{5ACF7D45-D0AB-4561-9D01-BD933376EAE2}" srcOrd="0" destOrd="0" presId="urn:microsoft.com/office/officeart/2005/8/layout/vList5"/>
    <dgm:cxn modelId="{BEB1C647-6E86-44B3-B388-A530AE205D5C}" type="presOf" srcId="{4E1DDE30-3012-48B3-98C3-9D6383533335}" destId="{DE83D097-A143-4439-B6D2-2110EA4A0FF5}" srcOrd="0" destOrd="1" presId="urn:microsoft.com/office/officeart/2005/8/layout/vList5"/>
    <dgm:cxn modelId="{D152E56C-501C-4F98-9707-F63C9084A2B7}" srcId="{84568FC2-5BB0-42F3-A09E-552C80308BE5}" destId="{102AE934-EA92-479E-87EE-F3E0ACEF0ACE}" srcOrd="1" destOrd="0" parTransId="{F7C46C3E-C927-405F-8336-B6724D8A5E9F}" sibTransId="{420A77EB-982F-4747-ABA8-D7D492A3EE1F}"/>
    <dgm:cxn modelId="{4721BA3C-4671-4A85-998C-FFB9B5C3BB7C}" type="presOf" srcId="{289787B6-2AAD-4F78-809A-6D11493D04ED}" destId="{DE83D097-A143-4439-B6D2-2110EA4A0FF5}" srcOrd="0" destOrd="0" presId="urn:microsoft.com/office/officeart/2005/8/layout/vList5"/>
    <dgm:cxn modelId="{5559EC05-1E6A-4A11-9988-64A56C5A0C6E}" type="presOf" srcId="{FF8171C6-FFBE-4F41-813D-3A68DB00CC8A}" destId="{C77D349E-E5A1-4DD6-89E9-BABAC5C2272E}" srcOrd="0" destOrd="0" presId="urn:microsoft.com/office/officeart/2005/8/layout/vList5"/>
    <dgm:cxn modelId="{69801FF7-F923-4FE9-9232-091EE4999157}" type="presOf" srcId="{424E23B5-91E9-42F0-8E3F-CAC6A3F8EE44}" destId="{EE68BE8E-6774-483A-87E4-FD8879FCA6C9}" srcOrd="0" destOrd="1" presId="urn:microsoft.com/office/officeart/2005/8/layout/vList5"/>
    <dgm:cxn modelId="{7A5AA5CB-C2EE-440B-93F6-12FDAA584FAA}" type="presOf" srcId="{84568FC2-5BB0-42F3-A09E-552C80308BE5}" destId="{72723732-5E6A-4792-920D-3BE3948F538F}" srcOrd="0" destOrd="0" presId="urn:microsoft.com/office/officeart/2005/8/layout/vList5"/>
    <dgm:cxn modelId="{17605CE8-643C-4656-BBEE-7D12F16AA4F9}" srcId="{3F87C261-E965-43AC-B60D-71522F78F6A4}" destId="{424E23B5-91E9-42F0-8E3F-CAC6A3F8EE44}" srcOrd="1" destOrd="0" parTransId="{880B9DE2-7294-433B-AADC-342B24C27C68}" sibTransId="{683A53DD-E149-4FA6-B70E-04F9ADAE88F4}"/>
    <dgm:cxn modelId="{4DBF1B1D-96E4-496B-85BD-8CF6B44E9E4B}" srcId="{84568FC2-5BB0-42F3-A09E-552C80308BE5}" destId="{F4253D41-CE94-4E4E-8F73-4AA85E8E51AA}" srcOrd="0" destOrd="0" parTransId="{61350242-245E-4FA1-BE66-E726ED7E19FC}" sibTransId="{FCBF656D-CCEF-42AD-8CBD-71198302CB16}"/>
    <dgm:cxn modelId="{6C8545E9-E1EB-4D14-984F-2F66A5C6CCA4}" type="presParOf" srcId="{DD632BE5-0402-4E23-BF47-45D83373C053}" destId="{3ED3FA77-0D5D-476C-964E-E282282DB26A}" srcOrd="0" destOrd="0" presId="urn:microsoft.com/office/officeart/2005/8/layout/vList5"/>
    <dgm:cxn modelId="{022DE73C-9D16-416B-BA98-1111D757671E}" type="presParOf" srcId="{3ED3FA77-0D5D-476C-964E-E282282DB26A}" destId="{72723732-5E6A-4792-920D-3BE3948F538F}" srcOrd="0" destOrd="0" presId="urn:microsoft.com/office/officeart/2005/8/layout/vList5"/>
    <dgm:cxn modelId="{9C2D80CD-AEE5-4B5E-9CF8-E2AF120AF9B3}" type="presParOf" srcId="{3ED3FA77-0D5D-476C-964E-E282282DB26A}" destId="{22E7CC53-F87B-44C3-9A85-15ECB7F77312}" srcOrd="1" destOrd="0" presId="urn:microsoft.com/office/officeart/2005/8/layout/vList5"/>
    <dgm:cxn modelId="{C8A0E164-A79D-4A81-BB2A-DA01139D7DD9}" type="presParOf" srcId="{DD632BE5-0402-4E23-BF47-45D83373C053}" destId="{639AE25B-8159-4761-A906-2D18971B5E93}" srcOrd="1" destOrd="0" presId="urn:microsoft.com/office/officeart/2005/8/layout/vList5"/>
    <dgm:cxn modelId="{ED5BB6A5-88C9-40A6-A0F1-836AF9B8E5ED}" type="presParOf" srcId="{DD632BE5-0402-4E23-BF47-45D83373C053}" destId="{6318A3E9-CD81-4CAB-98E5-AD9F338AF6AE}" srcOrd="2" destOrd="0" presId="urn:microsoft.com/office/officeart/2005/8/layout/vList5"/>
    <dgm:cxn modelId="{66E22E1B-7EF1-4A81-861D-8D1538B45DFD}" type="presParOf" srcId="{6318A3E9-CD81-4CAB-98E5-AD9F338AF6AE}" destId="{C77D349E-E5A1-4DD6-89E9-BABAC5C2272E}" srcOrd="0" destOrd="0" presId="urn:microsoft.com/office/officeart/2005/8/layout/vList5"/>
    <dgm:cxn modelId="{FF85C17A-F0B4-4564-9F66-F8E8B2314CDE}" type="presParOf" srcId="{6318A3E9-CD81-4CAB-98E5-AD9F338AF6AE}" destId="{817FF6B7-79AB-4FDE-95BD-D6BA40D4BB9E}" srcOrd="1" destOrd="0" presId="urn:microsoft.com/office/officeart/2005/8/layout/vList5"/>
    <dgm:cxn modelId="{279602E5-714A-405C-85D3-664A67F5C49E}" type="presParOf" srcId="{DD632BE5-0402-4E23-BF47-45D83373C053}" destId="{C9090A80-78A8-4F25-9BD6-141D285219CA}" srcOrd="3" destOrd="0" presId="urn:microsoft.com/office/officeart/2005/8/layout/vList5"/>
    <dgm:cxn modelId="{40A37545-DDEC-4C66-8F53-B891513A0C6F}" type="presParOf" srcId="{DD632BE5-0402-4E23-BF47-45D83373C053}" destId="{499C66B4-DBE2-46EE-BAB9-CAE712CDB648}" srcOrd="4" destOrd="0" presId="urn:microsoft.com/office/officeart/2005/8/layout/vList5"/>
    <dgm:cxn modelId="{5EB4CD54-9A0A-4E05-A46B-D8F0A7804B12}" type="presParOf" srcId="{499C66B4-DBE2-46EE-BAB9-CAE712CDB648}" destId="{5ACF7D45-D0AB-4561-9D01-BD933376EAE2}" srcOrd="0" destOrd="0" presId="urn:microsoft.com/office/officeart/2005/8/layout/vList5"/>
    <dgm:cxn modelId="{91B0B612-A1BB-43B3-9D4E-3D6462E623C4}" type="presParOf" srcId="{499C66B4-DBE2-46EE-BAB9-CAE712CDB648}" destId="{DE83D097-A143-4439-B6D2-2110EA4A0FF5}" srcOrd="1" destOrd="0" presId="urn:microsoft.com/office/officeart/2005/8/layout/vList5"/>
    <dgm:cxn modelId="{145EA931-6944-4F15-A0F0-4C46FD6FF653}" type="presParOf" srcId="{DD632BE5-0402-4E23-BF47-45D83373C053}" destId="{54CFCA2F-3C91-4779-93D3-F4923863FF5D}" srcOrd="5" destOrd="0" presId="urn:microsoft.com/office/officeart/2005/8/layout/vList5"/>
    <dgm:cxn modelId="{789D23F8-7911-4D08-B83C-EA70CCD771BD}" type="presParOf" srcId="{DD632BE5-0402-4E23-BF47-45D83373C053}" destId="{BD948827-A080-4458-A122-3D9A513C4119}" srcOrd="6" destOrd="0" presId="urn:microsoft.com/office/officeart/2005/8/layout/vList5"/>
    <dgm:cxn modelId="{7FEE9924-2D16-41E4-A5F1-E3C104DF84BD}" type="presParOf" srcId="{BD948827-A080-4458-A122-3D9A513C4119}" destId="{EF172A21-1EAA-40DA-A58C-D6D3805EE0D1}" srcOrd="0" destOrd="0" presId="urn:microsoft.com/office/officeart/2005/8/layout/vList5"/>
    <dgm:cxn modelId="{68D9F821-3694-40FE-9063-17D2A6E8D35E}" type="presParOf" srcId="{BD948827-A080-4458-A122-3D9A513C4119}" destId="{EE68BE8E-6774-483A-87E4-FD8879FCA6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7CC53-F87B-44C3-9A85-15ECB7F77312}">
      <dsp:nvSpPr>
        <dsp:cNvPr id="0" name=""/>
        <dsp:cNvSpPr/>
      </dsp:nvSpPr>
      <dsp:spPr>
        <a:xfrm rot="5400000">
          <a:off x="1550266" y="-560820"/>
          <a:ext cx="430067" cy="1661459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Svizzera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Polonia</a:t>
          </a:r>
          <a:endParaRPr lang="it-IT" sz="1100" kern="1200" dirty="0"/>
        </a:p>
      </dsp:txBody>
      <dsp:txXfrm rot="-5400000">
        <a:off x="934570" y="75870"/>
        <a:ext cx="1640465" cy="388079"/>
      </dsp:txXfrm>
    </dsp:sp>
    <dsp:sp modelId="{72723732-5E6A-4792-920D-3BE3948F538F}">
      <dsp:nvSpPr>
        <dsp:cNvPr id="0" name=""/>
        <dsp:cNvSpPr/>
      </dsp:nvSpPr>
      <dsp:spPr>
        <a:xfrm>
          <a:off x="0" y="1117"/>
          <a:ext cx="934570" cy="5375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25/6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15</a:t>
          </a:r>
          <a:endParaRPr lang="it-IT" sz="1400" kern="1200" dirty="0"/>
        </a:p>
      </dsp:txBody>
      <dsp:txXfrm>
        <a:off x="26243" y="27360"/>
        <a:ext cx="882084" cy="485097"/>
      </dsp:txXfrm>
    </dsp:sp>
    <dsp:sp modelId="{817FF6B7-79AB-4FDE-95BD-D6BA40D4BB9E}">
      <dsp:nvSpPr>
        <dsp:cNvPr id="0" name=""/>
        <dsp:cNvSpPr/>
      </dsp:nvSpPr>
      <dsp:spPr>
        <a:xfrm rot="5400000">
          <a:off x="1550266" y="3642"/>
          <a:ext cx="430067" cy="1661459"/>
        </a:xfrm>
        <a:prstGeom prst="round2SameRect">
          <a:avLst/>
        </a:prstGeom>
        <a:solidFill>
          <a:schemeClr val="accent5">
            <a:tint val="40000"/>
            <a:alpha val="90000"/>
            <a:hueOff val="3229317"/>
            <a:satOff val="272"/>
            <a:lumOff val="77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3229317"/>
              <a:satOff val="272"/>
              <a:lumOff val="7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Galles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Irlanda del Nord</a:t>
          </a:r>
          <a:endParaRPr lang="it-IT" sz="1100" kern="1200" dirty="0"/>
        </a:p>
      </dsp:txBody>
      <dsp:txXfrm rot="-5400000">
        <a:off x="934570" y="640332"/>
        <a:ext cx="1640465" cy="388079"/>
      </dsp:txXfrm>
    </dsp:sp>
    <dsp:sp modelId="{C77D349E-E5A1-4DD6-89E9-BABAC5C2272E}">
      <dsp:nvSpPr>
        <dsp:cNvPr id="0" name=""/>
        <dsp:cNvSpPr/>
      </dsp:nvSpPr>
      <dsp:spPr>
        <a:xfrm>
          <a:off x="0" y="565580"/>
          <a:ext cx="934570" cy="537583"/>
        </a:xfrm>
        <a:prstGeom prst="roundRect">
          <a:avLst/>
        </a:prstGeom>
        <a:solidFill>
          <a:schemeClr val="accent5">
            <a:hueOff val="3020189"/>
            <a:satOff val="-13872"/>
            <a:lumOff val="66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25/6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18</a:t>
          </a:r>
          <a:endParaRPr lang="it-IT" sz="1400" kern="1200" dirty="0"/>
        </a:p>
      </dsp:txBody>
      <dsp:txXfrm>
        <a:off x="26243" y="591823"/>
        <a:ext cx="882084" cy="485097"/>
      </dsp:txXfrm>
    </dsp:sp>
    <dsp:sp modelId="{DE83D097-A143-4439-B6D2-2110EA4A0FF5}">
      <dsp:nvSpPr>
        <dsp:cNvPr id="0" name=""/>
        <dsp:cNvSpPr/>
      </dsp:nvSpPr>
      <dsp:spPr>
        <a:xfrm rot="5400000">
          <a:off x="1550266" y="568105"/>
          <a:ext cx="430067" cy="1661459"/>
        </a:xfrm>
        <a:prstGeom prst="round2SameRect">
          <a:avLst/>
        </a:prstGeom>
        <a:solidFill>
          <a:schemeClr val="accent5">
            <a:tint val="40000"/>
            <a:alpha val="90000"/>
            <a:hueOff val="6458634"/>
            <a:satOff val="545"/>
            <a:lumOff val="154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6458634"/>
              <a:satOff val="545"/>
              <a:lumOff val="15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Croazia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Portogallo</a:t>
          </a:r>
          <a:endParaRPr lang="it-IT" sz="1100" kern="1200" dirty="0"/>
        </a:p>
      </dsp:txBody>
      <dsp:txXfrm rot="-5400000">
        <a:off x="934570" y="1204795"/>
        <a:ext cx="1640465" cy="388079"/>
      </dsp:txXfrm>
    </dsp:sp>
    <dsp:sp modelId="{5ACF7D45-D0AB-4561-9D01-BD933376EAE2}">
      <dsp:nvSpPr>
        <dsp:cNvPr id="0" name=""/>
        <dsp:cNvSpPr/>
      </dsp:nvSpPr>
      <dsp:spPr>
        <a:xfrm>
          <a:off x="0" y="1130043"/>
          <a:ext cx="934570" cy="537583"/>
        </a:xfrm>
        <a:prstGeom prst="roundRect">
          <a:avLst/>
        </a:prstGeom>
        <a:solidFill>
          <a:schemeClr val="accent5">
            <a:hueOff val="6040378"/>
            <a:satOff val="-27745"/>
            <a:lumOff val="132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25/6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21</a:t>
          </a:r>
          <a:endParaRPr lang="it-IT" sz="1400" kern="1200" dirty="0"/>
        </a:p>
      </dsp:txBody>
      <dsp:txXfrm>
        <a:off x="26243" y="1156286"/>
        <a:ext cx="882084" cy="485097"/>
      </dsp:txXfrm>
    </dsp:sp>
    <dsp:sp modelId="{EE68BE8E-6774-483A-87E4-FD8879FCA6C9}">
      <dsp:nvSpPr>
        <dsp:cNvPr id="0" name=""/>
        <dsp:cNvSpPr/>
      </dsp:nvSpPr>
      <dsp:spPr>
        <a:xfrm rot="5400000">
          <a:off x="1550266" y="1132568"/>
          <a:ext cx="430067" cy="1661459"/>
        </a:xfrm>
        <a:prstGeom prst="round2SameRect">
          <a:avLst/>
        </a:prstGeom>
        <a:solidFill>
          <a:schemeClr val="accent5">
            <a:tint val="40000"/>
            <a:alpha val="90000"/>
            <a:hueOff val="9687951"/>
            <a:satOff val="817"/>
            <a:lumOff val="231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9687951"/>
              <a:satOff val="817"/>
              <a:lumOff val="23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Francia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Irlanda</a:t>
          </a:r>
          <a:endParaRPr lang="it-IT" sz="1100" kern="1200" dirty="0"/>
        </a:p>
      </dsp:txBody>
      <dsp:txXfrm rot="-5400000">
        <a:off x="934570" y="1769258"/>
        <a:ext cx="1640465" cy="388079"/>
      </dsp:txXfrm>
    </dsp:sp>
    <dsp:sp modelId="{EF172A21-1EAA-40DA-A58C-D6D3805EE0D1}">
      <dsp:nvSpPr>
        <dsp:cNvPr id="0" name=""/>
        <dsp:cNvSpPr/>
      </dsp:nvSpPr>
      <dsp:spPr>
        <a:xfrm>
          <a:off x="0" y="1694506"/>
          <a:ext cx="934570" cy="537583"/>
        </a:xfrm>
        <a:prstGeom prst="roundRect">
          <a:avLst/>
        </a:prstGeom>
        <a:solidFill>
          <a:schemeClr val="accent5">
            <a:hueOff val="9060566"/>
            <a:satOff val="-41617"/>
            <a:lumOff val="198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26/6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15</a:t>
          </a:r>
          <a:endParaRPr lang="it-IT" sz="1400" kern="1200" dirty="0"/>
        </a:p>
      </dsp:txBody>
      <dsp:txXfrm>
        <a:off x="26243" y="1720749"/>
        <a:ext cx="882084" cy="4850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7CC53-F87B-44C3-9A85-15ECB7F77312}">
      <dsp:nvSpPr>
        <dsp:cNvPr id="0" name=""/>
        <dsp:cNvSpPr/>
      </dsp:nvSpPr>
      <dsp:spPr>
        <a:xfrm rot="5400000">
          <a:off x="1528069" y="-554324"/>
          <a:ext cx="419998" cy="1635829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Germania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Slovacchia</a:t>
          </a:r>
          <a:endParaRPr lang="it-IT" sz="1100" kern="1200" dirty="0"/>
        </a:p>
      </dsp:txBody>
      <dsp:txXfrm rot="-5400000">
        <a:off x="920154" y="74094"/>
        <a:ext cx="1615326" cy="378992"/>
      </dsp:txXfrm>
    </dsp:sp>
    <dsp:sp modelId="{72723732-5E6A-4792-920D-3BE3948F538F}">
      <dsp:nvSpPr>
        <dsp:cNvPr id="0" name=""/>
        <dsp:cNvSpPr/>
      </dsp:nvSpPr>
      <dsp:spPr>
        <a:xfrm>
          <a:off x="0" y="1091"/>
          <a:ext cx="920153" cy="52499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26/6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18</a:t>
          </a:r>
          <a:endParaRPr lang="it-IT" sz="1400" kern="1200" dirty="0"/>
        </a:p>
      </dsp:txBody>
      <dsp:txXfrm>
        <a:off x="25628" y="26719"/>
        <a:ext cx="868897" cy="473741"/>
      </dsp:txXfrm>
    </dsp:sp>
    <dsp:sp modelId="{817FF6B7-79AB-4FDE-95BD-D6BA40D4BB9E}">
      <dsp:nvSpPr>
        <dsp:cNvPr id="0" name=""/>
        <dsp:cNvSpPr/>
      </dsp:nvSpPr>
      <dsp:spPr>
        <a:xfrm rot="5400000">
          <a:off x="1528069" y="-3076"/>
          <a:ext cx="419998" cy="1635829"/>
        </a:xfrm>
        <a:prstGeom prst="round2SameRect">
          <a:avLst/>
        </a:prstGeom>
        <a:solidFill>
          <a:schemeClr val="accent5">
            <a:tint val="40000"/>
            <a:alpha val="90000"/>
            <a:hueOff val="3229317"/>
            <a:satOff val="272"/>
            <a:lumOff val="77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3229317"/>
              <a:satOff val="272"/>
              <a:lumOff val="7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Ungheria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Belgio</a:t>
          </a:r>
          <a:endParaRPr lang="it-IT" sz="1100" kern="1200" dirty="0"/>
        </a:p>
      </dsp:txBody>
      <dsp:txXfrm rot="-5400000">
        <a:off x="920154" y="625343"/>
        <a:ext cx="1615326" cy="378992"/>
      </dsp:txXfrm>
    </dsp:sp>
    <dsp:sp modelId="{C77D349E-E5A1-4DD6-89E9-BABAC5C2272E}">
      <dsp:nvSpPr>
        <dsp:cNvPr id="0" name=""/>
        <dsp:cNvSpPr/>
      </dsp:nvSpPr>
      <dsp:spPr>
        <a:xfrm>
          <a:off x="0" y="552339"/>
          <a:ext cx="920153" cy="524997"/>
        </a:xfrm>
        <a:prstGeom prst="roundRect">
          <a:avLst/>
        </a:prstGeom>
        <a:solidFill>
          <a:schemeClr val="accent5">
            <a:hueOff val="3020189"/>
            <a:satOff val="-13872"/>
            <a:lumOff val="66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26/6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21</a:t>
          </a:r>
          <a:endParaRPr lang="it-IT" sz="1400" kern="1200" dirty="0"/>
        </a:p>
      </dsp:txBody>
      <dsp:txXfrm>
        <a:off x="25628" y="577967"/>
        <a:ext cx="868897" cy="473741"/>
      </dsp:txXfrm>
    </dsp:sp>
    <dsp:sp modelId="{DE83D097-A143-4439-B6D2-2110EA4A0FF5}">
      <dsp:nvSpPr>
        <dsp:cNvPr id="0" name=""/>
        <dsp:cNvSpPr/>
      </dsp:nvSpPr>
      <dsp:spPr>
        <a:xfrm rot="5400000">
          <a:off x="1528069" y="548171"/>
          <a:ext cx="419998" cy="1635829"/>
        </a:xfrm>
        <a:prstGeom prst="round2SameRect">
          <a:avLst/>
        </a:prstGeom>
        <a:solidFill>
          <a:schemeClr val="accent5">
            <a:tint val="40000"/>
            <a:alpha val="90000"/>
            <a:hueOff val="6458634"/>
            <a:satOff val="545"/>
            <a:lumOff val="154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6458634"/>
              <a:satOff val="545"/>
              <a:lumOff val="15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Italia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Spagna</a:t>
          </a:r>
          <a:endParaRPr lang="it-IT" sz="1100" kern="1200" dirty="0"/>
        </a:p>
      </dsp:txBody>
      <dsp:txXfrm rot="-5400000">
        <a:off x="920154" y="1176590"/>
        <a:ext cx="1615326" cy="378992"/>
      </dsp:txXfrm>
    </dsp:sp>
    <dsp:sp modelId="{5ACF7D45-D0AB-4561-9D01-BD933376EAE2}">
      <dsp:nvSpPr>
        <dsp:cNvPr id="0" name=""/>
        <dsp:cNvSpPr/>
      </dsp:nvSpPr>
      <dsp:spPr>
        <a:xfrm>
          <a:off x="0" y="1103586"/>
          <a:ext cx="920153" cy="524997"/>
        </a:xfrm>
        <a:prstGeom prst="roundRect">
          <a:avLst/>
        </a:prstGeom>
        <a:solidFill>
          <a:schemeClr val="accent5">
            <a:hueOff val="6040378"/>
            <a:satOff val="-27745"/>
            <a:lumOff val="132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27/6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18</a:t>
          </a:r>
          <a:endParaRPr lang="it-IT" sz="1400" kern="1200" dirty="0"/>
        </a:p>
      </dsp:txBody>
      <dsp:txXfrm>
        <a:off x="25628" y="1129214"/>
        <a:ext cx="868897" cy="473741"/>
      </dsp:txXfrm>
    </dsp:sp>
    <dsp:sp modelId="{EE68BE8E-6774-483A-87E4-FD8879FCA6C9}">
      <dsp:nvSpPr>
        <dsp:cNvPr id="0" name=""/>
        <dsp:cNvSpPr/>
      </dsp:nvSpPr>
      <dsp:spPr>
        <a:xfrm rot="5400000">
          <a:off x="1528069" y="1099419"/>
          <a:ext cx="419998" cy="1635829"/>
        </a:xfrm>
        <a:prstGeom prst="round2SameRect">
          <a:avLst/>
        </a:prstGeom>
        <a:solidFill>
          <a:schemeClr val="accent5">
            <a:tint val="40000"/>
            <a:alpha val="90000"/>
            <a:hueOff val="9687951"/>
            <a:satOff val="817"/>
            <a:lumOff val="231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9687951"/>
              <a:satOff val="817"/>
              <a:lumOff val="23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Inghilterra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Islanda</a:t>
          </a:r>
          <a:endParaRPr lang="it-IT" sz="1100" kern="1200" dirty="0"/>
        </a:p>
      </dsp:txBody>
      <dsp:txXfrm rot="-5400000">
        <a:off x="920154" y="1727838"/>
        <a:ext cx="1615326" cy="378992"/>
      </dsp:txXfrm>
    </dsp:sp>
    <dsp:sp modelId="{EF172A21-1EAA-40DA-A58C-D6D3805EE0D1}">
      <dsp:nvSpPr>
        <dsp:cNvPr id="0" name=""/>
        <dsp:cNvSpPr/>
      </dsp:nvSpPr>
      <dsp:spPr>
        <a:xfrm>
          <a:off x="0" y="1654834"/>
          <a:ext cx="920153" cy="524997"/>
        </a:xfrm>
        <a:prstGeom prst="roundRect">
          <a:avLst/>
        </a:prstGeom>
        <a:solidFill>
          <a:schemeClr val="accent5">
            <a:hueOff val="9060566"/>
            <a:satOff val="-41617"/>
            <a:lumOff val="198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27/6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 21</a:t>
          </a:r>
          <a:endParaRPr lang="it-IT" sz="1400" kern="1200" dirty="0"/>
        </a:p>
      </dsp:txBody>
      <dsp:txXfrm>
        <a:off x="25628" y="1680462"/>
        <a:ext cx="868897" cy="473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E5E0063F-FE2E-B14E-B2D3-450F96807D50}" type="datetimeFigureOut">
              <a:rPr lang="en-US" smtClean="0"/>
              <a:t>6/23/2016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0A13B91E-64DB-F548-9E10-CFEBA197601E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691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3400B3A5-1CC5-4D9F-9D0C-8E9208992360}" type="datetimeFigureOut">
              <a:rPr lang="en-GB" smtClean="0"/>
              <a:t>23/06/2016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48525EC4-4158-45AF-AE7E-F4A6912DEEAD}" type="slidenum">
              <a:rPr lang="en-GB" smtClean="0"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62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90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2FC3-9F4B-4697-9584-30DF2E817C79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043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3923025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52982" y="1132430"/>
            <a:ext cx="3922713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8"/>
            <a:ext cx="0" cy="3308461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55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7"/>
            <a:ext cx="3923025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52982" y="1132428"/>
            <a:ext cx="3922713" cy="3308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1132428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7228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2845113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able Placeholder 11"/>
          <p:cNvSpPr>
            <a:spLocks noGrp="1"/>
          </p:cNvSpPr>
          <p:nvPr>
            <p:ph type="tbl" sz="quarter" idx="13"/>
          </p:nvPr>
        </p:nvSpPr>
        <p:spPr>
          <a:xfrm>
            <a:off x="3707905" y="1132428"/>
            <a:ext cx="4967784" cy="3308461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GB" dirty="0"/>
          </a:p>
        </p:txBody>
      </p:sp>
      <p:pic>
        <p:nvPicPr>
          <p:cNvPr id="13" name="Picture 12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08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2845113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3707904" y="1132428"/>
            <a:ext cx="4967784" cy="3308461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GB" dirty="0"/>
          </a:p>
        </p:txBody>
      </p:sp>
      <p:pic>
        <p:nvPicPr>
          <p:cNvPr id="12" name="Picture 11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19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&amp; Pic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9"/>
            <a:ext cx="3923025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1" y="4298097"/>
            <a:ext cx="4103688" cy="216073"/>
          </a:xfrm>
        </p:spPr>
        <p:txBody>
          <a:bodyPr/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6"/>
            <a:ext cx="0" cy="3093975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752982" y="1132430"/>
            <a:ext cx="3922713" cy="2878647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pic>
        <p:nvPicPr>
          <p:cNvPr id="14" name="Picture 13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792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&amp; Pic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7" y="1132427"/>
            <a:ext cx="3923025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1" y="4299682"/>
            <a:ext cx="4103688" cy="214486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132426"/>
            <a:ext cx="0" cy="3093975"/>
          </a:xfrm>
          <a:prstGeom prst="line">
            <a:avLst/>
          </a:prstGeom>
          <a:ln w="12700">
            <a:solidFill>
              <a:schemeClr val="accent3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752982" y="1132430"/>
            <a:ext cx="3922713" cy="2878647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157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1132429"/>
            <a:ext cx="2484751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0842"/>
            <a:ext cx="2484438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3313120" y="1132430"/>
            <a:ext cx="2517775" cy="33100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3132938" y="1132430"/>
            <a:ext cx="1837" cy="330845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08344" y="1132430"/>
            <a:ext cx="0" cy="330845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7867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0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1" y="1132427"/>
            <a:ext cx="2484750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2428"/>
            <a:ext cx="2484438" cy="3308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132000" y="1125719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008400" y="1132428"/>
            <a:ext cx="0" cy="330846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3313120" y="1132430"/>
            <a:ext cx="2517775" cy="330211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19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&amp; Picture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6" y="1132429"/>
            <a:ext cx="2484751" cy="33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0840"/>
            <a:ext cx="2484438" cy="2514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3313120" y="1132426"/>
            <a:ext cx="2517775" cy="2514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3132001" y="3938120"/>
            <a:ext cx="26988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008401" y="3938638"/>
            <a:ext cx="26672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7" name="Picture 16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072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174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&amp; pictures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1" y="1132427"/>
            <a:ext cx="2484750" cy="3308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91250" y="1132426"/>
            <a:ext cx="2484438" cy="25140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132000" y="1125715"/>
            <a:ext cx="0" cy="2733469"/>
          </a:xfrm>
          <a:prstGeom prst="line">
            <a:avLst/>
          </a:prstGeom>
          <a:ln w="12700">
            <a:solidFill>
              <a:schemeClr val="bg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008400" y="1132427"/>
            <a:ext cx="0" cy="2733469"/>
          </a:xfrm>
          <a:prstGeom prst="line">
            <a:avLst/>
          </a:prstGeom>
          <a:ln w="12700">
            <a:solidFill>
              <a:schemeClr val="bg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3313120" y="1132426"/>
            <a:ext cx="2517775" cy="25140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3132001" y="3938120"/>
            <a:ext cx="26988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008401" y="3938638"/>
            <a:ext cx="2667288" cy="288658"/>
          </a:xfr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651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931417"/>
            <a:ext cx="1836000" cy="1509473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847818" y="2931790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4721317" y="2931788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595600" y="1131636"/>
            <a:ext cx="0" cy="1656138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847200" y="1131631"/>
            <a:ext cx="0" cy="1656143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73394" y="1132427"/>
            <a:ext cx="0" cy="1655347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8"/>
          <p:cNvSpPr>
            <a:spLocks noGrp="1"/>
          </p:cNvSpPr>
          <p:nvPr>
            <p:ph sz="quarter" idx="15"/>
          </p:nvPr>
        </p:nvSpPr>
        <p:spPr>
          <a:xfrm>
            <a:off x="2594815" y="2931788"/>
            <a:ext cx="1836000" cy="151209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</a:defRPr>
            </a:lvl1pPr>
            <a:lvl2pPr>
              <a:spcBef>
                <a:spcPts val="600"/>
              </a:spcBef>
              <a:defRPr sz="1000" b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716463" y="1131635"/>
            <a:ext cx="0" cy="1656139"/>
          </a:xfrm>
          <a:prstGeom prst="line">
            <a:avLst/>
          </a:prstGeom>
          <a:ln w="12700">
            <a:solidFill>
              <a:schemeClr val="accent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611560" y="1130840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1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2747797" y="1132425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2" name="Picture Placeholder 19"/>
          <p:cNvSpPr>
            <a:spLocks noGrp="1"/>
          </p:cNvSpPr>
          <p:nvPr>
            <p:ph type="pic" sz="quarter" idx="18"/>
          </p:nvPr>
        </p:nvSpPr>
        <p:spPr>
          <a:xfrm>
            <a:off x="4884034" y="1132425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3" name="Picture Placeholder 19"/>
          <p:cNvSpPr>
            <a:spLocks noGrp="1"/>
          </p:cNvSpPr>
          <p:nvPr>
            <p:ph type="pic" sz="quarter" idx="19"/>
          </p:nvPr>
        </p:nvSpPr>
        <p:spPr>
          <a:xfrm>
            <a:off x="7020272" y="1123378"/>
            <a:ext cx="1260000" cy="1511333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pic>
        <p:nvPicPr>
          <p:cNvPr id="25" name="Picture 24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026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Squar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68000" y="468491"/>
            <a:ext cx="4212000" cy="42081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12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32428"/>
            <a:ext cx="3599954" cy="2878152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40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Hexagon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ChangeAspect="1"/>
          </p:cNvSpPr>
          <p:nvPr userDrawn="1"/>
        </p:nvSpPr>
        <p:spPr bwMode="auto">
          <a:xfrm>
            <a:off x="480666" y="300121"/>
            <a:ext cx="3959225" cy="4576231"/>
          </a:xfrm>
          <a:custGeom>
            <a:avLst/>
            <a:gdLst>
              <a:gd name="T0" fmla="*/ 2460 w 2460"/>
              <a:gd name="T1" fmla="*/ 2132 h 2846"/>
              <a:gd name="T2" fmla="*/ 2460 w 2460"/>
              <a:gd name="T3" fmla="*/ 709 h 2846"/>
              <a:gd name="T4" fmla="*/ 1230 w 2460"/>
              <a:gd name="T5" fmla="*/ 0 h 2846"/>
              <a:gd name="T6" fmla="*/ 0 w 2460"/>
              <a:gd name="T7" fmla="*/ 709 h 2846"/>
              <a:gd name="T8" fmla="*/ 0 w 2460"/>
              <a:gd name="T9" fmla="*/ 2132 h 2846"/>
              <a:gd name="T10" fmla="*/ 1230 w 2460"/>
              <a:gd name="T11" fmla="*/ 2846 h 2846"/>
              <a:gd name="T12" fmla="*/ 2460 w 2460"/>
              <a:gd name="T13" fmla="*/ 2132 h 2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60" h="2846">
                <a:moveTo>
                  <a:pt x="2460" y="2132"/>
                </a:moveTo>
                <a:lnTo>
                  <a:pt x="2460" y="709"/>
                </a:lnTo>
                <a:lnTo>
                  <a:pt x="1230" y="0"/>
                </a:lnTo>
                <a:lnTo>
                  <a:pt x="0" y="709"/>
                </a:lnTo>
                <a:lnTo>
                  <a:pt x="0" y="2132"/>
                </a:lnTo>
                <a:lnTo>
                  <a:pt x="1230" y="2846"/>
                </a:lnTo>
                <a:lnTo>
                  <a:pt x="2460" y="2132"/>
                </a:lnTo>
                <a:close/>
              </a:path>
            </a:pathLst>
          </a:custGeom>
          <a:solidFill>
            <a:srgbClr val="1B2A56"/>
          </a:solidFill>
          <a:ln w="9525">
            <a:noFill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76805"/>
            <a:ext cx="3384376" cy="2589890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26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Circl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 userDrawn="1"/>
        </p:nvSpPr>
        <p:spPr>
          <a:xfrm>
            <a:off x="468000" y="483518"/>
            <a:ext cx="4212000" cy="42081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492631"/>
            <a:ext cx="3528392" cy="2158241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45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Octagon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 noChangeAspect="1"/>
          </p:cNvSpPr>
          <p:nvPr userDrawn="1"/>
        </p:nvSpPr>
        <p:spPr bwMode="auto">
          <a:xfrm>
            <a:off x="468319" y="556700"/>
            <a:ext cx="3995737" cy="3993627"/>
          </a:xfrm>
          <a:custGeom>
            <a:avLst/>
            <a:gdLst>
              <a:gd name="T0" fmla="*/ 1782 w 2517"/>
              <a:gd name="T1" fmla="*/ 0 h 2518"/>
              <a:gd name="T2" fmla="*/ 741 w 2517"/>
              <a:gd name="T3" fmla="*/ 0 h 2518"/>
              <a:gd name="T4" fmla="*/ 0 w 2517"/>
              <a:gd name="T5" fmla="*/ 736 h 2518"/>
              <a:gd name="T6" fmla="*/ 0 w 2517"/>
              <a:gd name="T7" fmla="*/ 1776 h 2518"/>
              <a:gd name="T8" fmla="*/ 741 w 2517"/>
              <a:gd name="T9" fmla="*/ 2518 h 2518"/>
              <a:gd name="T10" fmla="*/ 1782 w 2517"/>
              <a:gd name="T11" fmla="*/ 2518 h 2518"/>
              <a:gd name="T12" fmla="*/ 2517 w 2517"/>
              <a:gd name="T13" fmla="*/ 1776 h 2518"/>
              <a:gd name="T14" fmla="*/ 2517 w 2517"/>
              <a:gd name="T15" fmla="*/ 736 h 2518"/>
              <a:gd name="T16" fmla="*/ 1782 w 2517"/>
              <a:gd name="T17" fmla="*/ 0 h 2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7" h="2518">
                <a:moveTo>
                  <a:pt x="1782" y="0"/>
                </a:moveTo>
                <a:lnTo>
                  <a:pt x="741" y="0"/>
                </a:lnTo>
                <a:lnTo>
                  <a:pt x="0" y="736"/>
                </a:lnTo>
                <a:lnTo>
                  <a:pt x="0" y="1776"/>
                </a:lnTo>
                <a:lnTo>
                  <a:pt x="741" y="2518"/>
                </a:lnTo>
                <a:lnTo>
                  <a:pt x="1782" y="2518"/>
                </a:lnTo>
                <a:lnTo>
                  <a:pt x="2517" y="1776"/>
                </a:lnTo>
                <a:lnTo>
                  <a:pt x="2517" y="736"/>
                </a:lnTo>
                <a:lnTo>
                  <a:pt x="1782" y="0"/>
                </a:lnTo>
                <a:close/>
              </a:path>
            </a:pathLst>
          </a:custGeom>
          <a:solidFill>
            <a:srgbClr val="1B2A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420688"/>
            <a:ext cx="3312368" cy="2302124"/>
          </a:xfrm>
          <a:noFill/>
        </p:spPr>
        <p:txBody>
          <a:bodyPr lIns="0" rIns="0" anchor="ctr"/>
          <a:lstStyle>
            <a:lvl1pPr algn="l">
              <a:defRPr sz="24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5" name="Picture 4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185" y="0"/>
            <a:ext cx="6114815" cy="5143500"/>
          </a:xfrm>
          <a:prstGeom prst="rect">
            <a:avLst/>
          </a:prstGeom>
        </p:spPr>
      </p:pic>
      <p:pic>
        <p:nvPicPr>
          <p:cNvPr id="7" name="Picture 6" descr="GroupM Logo Full Colour Blue Positive CMYK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196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841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590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Light pictur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  <p:pic>
        <p:nvPicPr>
          <p:cNvPr id="7" name="Picture 6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130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Dark pictur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oupM Logo Full Colour Blue Nega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68320" y="1420687"/>
            <a:ext cx="8207375" cy="2086300"/>
          </a:xfrm>
        </p:spPr>
        <p:txBody>
          <a:bodyPr anchor="ctr"/>
          <a:lstStyle>
            <a:lvl1pPr marL="474663" indent="-474663">
              <a:lnSpc>
                <a:spcPct val="90000"/>
              </a:lnSpc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Document title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321" y="4586108"/>
            <a:ext cx="6407943" cy="359707"/>
          </a:xfrm>
        </p:spPr>
        <p:txBody>
          <a:bodyPr/>
          <a:lstStyle>
            <a:lvl1pPr marL="0" indent="0" algn="l">
              <a:buNone/>
              <a:defRPr sz="18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979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r>
              <a:rPr lang="it-IT" i="1" dirty="0" smtClean="0">
                <a:solidFill>
                  <a:schemeClr val="bg2"/>
                </a:solidFill>
              </a:rPr>
              <a:t>Fonte: elaborazioni GroupM Research&amp;Insight su dati IFPI Digital Music Report 2015</a:t>
            </a:r>
          </a:p>
          <a:p>
            <a:endParaRPr lang="en-GB" sz="700" dirty="0"/>
          </a:p>
        </p:txBody>
      </p:sp>
      <p:pic>
        <p:nvPicPr>
          <p:cNvPr id="10" name="Picture 9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89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ne column - White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979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pic>
        <p:nvPicPr>
          <p:cNvPr id="10" name="Picture 9" descr="GroupM Logo Full Colour Blue Negative CMYK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61" y="4659982"/>
            <a:ext cx="1108019" cy="317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650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ne column - Blue - NO LOG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"/>
            <a:ext cx="9144000" cy="5143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959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 -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BA16-B0A2-49A7-BB77-3085FB802D20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 descr="GroupM Logo Full Colour Blue Positive CMYK.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29" y="4659982"/>
            <a:ext cx="1099751" cy="315089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273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287736"/>
            <a:ext cx="8207688" cy="80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132427"/>
            <a:ext cx="8207688" cy="3308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24128" y="4767267"/>
            <a:ext cx="1080120" cy="27384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DB922FC3-9F4B-4697-9584-30DF2E817C79}" type="datetime1">
              <a:rPr lang="en-GB" smtClean="0"/>
              <a:t>23/06/2016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3608" y="4767267"/>
            <a:ext cx="4608512" cy="27384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6512" y="4847612"/>
            <a:ext cx="504056" cy="129827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B9B9B9"/>
                </a:solidFill>
              </a:defRPr>
            </a:lvl1pPr>
          </a:lstStyle>
          <a:p>
            <a:fld id="{DAFB888B-BD74-4ACA-ADB1-AA39F6ABFC05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8" name="Rectangle 29"/>
          <p:cNvSpPr/>
          <p:nvPr userDrawn="1"/>
        </p:nvSpPr>
        <p:spPr>
          <a:xfrm>
            <a:off x="370822" y="4910510"/>
            <a:ext cx="58650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75000"/>
                  </a:schemeClr>
                </a:solidFill>
              </a:rPr>
              <a:t>Confidential and proprietary information of GroupM. Any unauthorized reproduction prohibited.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4706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82" r:id="rId6"/>
    <p:sldLayoutId id="2147483663" r:id="rId7"/>
    <p:sldLayoutId id="2147483681" r:id="rId8"/>
    <p:sldLayoutId id="2147483683" r:id="rId9"/>
    <p:sldLayoutId id="2147483680" r:id="rId10"/>
    <p:sldLayoutId id="2147483664" r:id="rId11"/>
    <p:sldLayoutId id="2147483665" r:id="rId12"/>
    <p:sldLayoutId id="2147483678" r:id="rId13"/>
    <p:sldLayoutId id="2147483679" r:id="rId14"/>
    <p:sldLayoutId id="2147483673" r:id="rId15"/>
    <p:sldLayoutId id="2147483674" r:id="rId16"/>
    <p:sldLayoutId id="2147483666" r:id="rId17"/>
    <p:sldLayoutId id="2147483667" r:id="rId18"/>
    <p:sldLayoutId id="2147483675" r:id="rId19"/>
    <p:sldLayoutId id="2147483676" r:id="rId20"/>
    <p:sldLayoutId id="2147483677" r:id="rId21"/>
    <p:sldLayoutId id="2147483651" r:id="rId22"/>
    <p:sldLayoutId id="2147483670" r:id="rId23"/>
    <p:sldLayoutId id="2147483671" r:id="rId24"/>
    <p:sldLayoutId id="2147483672" r:id="rId25"/>
    <p:sldLayoutId id="2147483668" r:id="rId26"/>
    <p:sldLayoutId id="2147483684" r:id="rId27"/>
    <p:sldLayoutId id="2147483669" r:id="rId2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176213" indent="-176213" algn="l" defTabSz="914400" rtl="0" eaLnBrk="1" latinLnBrk="0" hangingPunct="1">
        <a:spcBef>
          <a:spcPct val="20000"/>
        </a:spcBef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360363" indent="-184150" algn="l" defTabSz="914400" rtl="0" eaLnBrk="1" latinLnBrk="0" hangingPunct="1">
        <a:spcBef>
          <a:spcPct val="20000"/>
        </a:spcBef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76213" indent="-176213" algn="l" defTabSz="914400" rtl="0" eaLnBrk="1" latinLnBrk="0" hangingPunct="1">
        <a:spcBef>
          <a:spcPts val="1200"/>
        </a:spcBef>
        <a:buFont typeface="+mj-lt"/>
        <a:buAutoNum type="arabicParenR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6213" indent="-176213" algn="l" defTabSz="914400" rtl="0" eaLnBrk="1" latinLnBrk="0" hangingPunct="1">
        <a:spcBef>
          <a:spcPts val="1200"/>
        </a:spcBef>
        <a:buFont typeface="+mj-lt"/>
        <a:buAutoNum type="alphaLcParenR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219497"/>
            <a:ext cx="5352123" cy="412352"/>
          </a:xfrm>
        </p:spPr>
        <p:txBody>
          <a:bodyPr/>
          <a:lstStyle/>
          <a:p>
            <a:r>
              <a:rPr lang="it-IT" cap="none" dirty="0" smtClean="0">
                <a:latin typeface="+mn-lt"/>
              </a:rPr>
              <a:t>Gli Europei con GroupM</a:t>
            </a:r>
            <a:endParaRPr lang="it-IT" sz="1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B888B-BD74-4ACA-ADB1-AA39F6ABFC05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Rettangolo 5"/>
          <p:cNvSpPr/>
          <p:nvPr/>
        </p:nvSpPr>
        <p:spPr>
          <a:xfrm>
            <a:off x="394125" y="793650"/>
            <a:ext cx="8113810" cy="370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Battute finali per la fase a gironi degli Europei di calcio.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Un’ Irlanda motivata e un’ Italia meno stimolata e deludente, considerata la già avvenuta qualificazione agli ottavi, si incontrano nel futuristico stadio di Lille. La vittoria degli irlandesi, visibile su Rai e Sky, </a:t>
            </a:r>
            <a:r>
              <a:rPr lang="it-IT" sz="1050" dirty="0">
                <a:ea typeface="+mj-ea"/>
                <a:cs typeface="+mj-cs"/>
              </a:rPr>
              <a:t>ha appassionato </a:t>
            </a:r>
            <a:r>
              <a:rPr lang="it-IT" sz="1050" dirty="0" smtClean="0">
                <a:ea typeface="+mj-ea"/>
                <a:cs typeface="+mj-cs"/>
              </a:rPr>
              <a:t>17.7mio di telespettatori con una share del 63.5%. Rai 1 ha raccolto davanti al video più di 14.3mio (share 51,4%), mentre Rai 4 sfiora il milione (share 3,4%). Sul fronte canali pay, tre i canali che trasmettono il match: Sky Sport1 (1.8mio-share 6,5%), Sky Calcio1 (392mila-share 1,4%) e Sky Sport Mix (255mila-share 0,9%). Twitter si è mobilitato attivamente come nelle altre occasioni in cui ha giocato la Nazionale, ma questa volta il volume delle conversazioni non supera i 100mila, attestandosi a 94.680 tweet (Nielsen Social).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L’altra partita serale, Belgio-Svezia, per i soli abbonati Sky </a:t>
            </a:r>
            <a:r>
              <a:rPr lang="it-IT" sz="1050" dirty="0">
                <a:ea typeface="+mj-ea"/>
                <a:cs typeface="+mj-cs"/>
              </a:rPr>
              <a:t>è stata seguita su Sky Sport3 (25mila) e Sky Calcio2 (9mila) per un totale ascolto di 34mila telespettatori.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L’ultima giornata è però iniziata con le due partite delle 18.00, entrambe trasmesse solo sulla piattaforma pay. Con una media di ascolto di 25mila telespettatori (Sky  Sport3 e Sky Calcio1) termina Islanda-Austria, con la storica vittoria degli islandesi. 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La seconda partita Ungheria-Portogallo fa il pieno di goal e conquista 317mila telespettatori divisa tra Sky Sport 1 (239mila-share 2,1% e Sky Calcio 1 78mila-share 0,7%).</a:t>
            </a:r>
          </a:p>
          <a:p>
            <a:pPr algn="just">
              <a:lnSpc>
                <a:spcPct val="150000"/>
              </a:lnSpc>
            </a:pPr>
            <a:r>
              <a:rPr lang="it-IT" sz="1050" dirty="0" smtClean="0">
                <a:ea typeface="+mj-ea"/>
                <a:cs typeface="+mj-cs"/>
              </a:rPr>
              <a:t>Ora un paio di giornate di riposo e poi si riparte. Il primo match previsto sabato 25 giugno vedrà scendere in campo per l’eliminazione diretta Svizzera-Polonia. Per rivedere gli Azzurri occorre aspettare lunedì 27 giugno alle 18.00 contro la Spagna.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861" y="184105"/>
            <a:ext cx="1219088" cy="6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04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219497"/>
            <a:ext cx="5352123" cy="412352"/>
          </a:xfrm>
        </p:spPr>
        <p:txBody>
          <a:bodyPr/>
          <a:lstStyle/>
          <a:p>
            <a:r>
              <a:rPr lang="it-IT" cap="none" dirty="0" smtClean="0">
                <a:latin typeface="+mn-lt"/>
              </a:rPr>
              <a:t>Gli Europei con GroupM</a:t>
            </a:r>
            <a:endParaRPr lang="it-IT" sz="1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B888B-BD74-4ACA-ADB1-AA39F6ABFC0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Rettangolo 5"/>
          <p:cNvSpPr/>
          <p:nvPr/>
        </p:nvSpPr>
        <p:spPr>
          <a:xfrm>
            <a:off x="394125" y="793650"/>
            <a:ext cx="8113810" cy="1304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050" dirty="0">
                <a:ea typeface="+mj-ea"/>
                <a:cs typeface="+mj-cs"/>
              </a:rPr>
              <a:t>La fase a gironi sul web ha </a:t>
            </a:r>
            <a:r>
              <a:rPr lang="it-IT" sz="1050" dirty="0" smtClean="0">
                <a:ea typeface="+mj-ea"/>
                <a:cs typeface="+mj-cs"/>
              </a:rPr>
              <a:t>evidenziato </a:t>
            </a:r>
            <a:r>
              <a:rPr lang="it-IT" sz="1050" dirty="0">
                <a:ea typeface="+mj-ea"/>
                <a:cs typeface="+mj-cs"/>
              </a:rPr>
              <a:t>una crescita positiva dei top player </a:t>
            </a:r>
            <a:r>
              <a:rPr lang="it-IT" sz="1050" dirty="0" err="1">
                <a:ea typeface="+mj-ea"/>
                <a:cs typeface="+mj-cs"/>
              </a:rPr>
              <a:t>vertical</a:t>
            </a:r>
            <a:r>
              <a:rPr lang="it-IT" sz="1050" dirty="0">
                <a:ea typeface="+mj-ea"/>
                <a:cs typeface="+mj-cs"/>
              </a:rPr>
              <a:t> sportivi, in particolare di quelli caratterizzati da una forte componente video. </a:t>
            </a:r>
          </a:p>
          <a:p>
            <a:pPr algn="just">
              <a:lnSpc>
                <a:spcPct val="150000"/>
              </a:lnSpc>
            </a:pPr>
            <a:r>
              <a:rPr lang="it-IT" sz="1050" dirty="0">
                <a:ea typeface="+mj-ea"/>
                <a:cs typeface="+mj-cs"/>
              </a:rPr>
              <a:t>L’impatto degli Europei </a:t>
            </a:r>
            <a:r>
              <a:rPr lang="it-IT" sz="1050" dirty="0" smtClean="0">
                <a:ea typeface="+mj-ea"/>
                <a:cs typeface="+mj-cs"/>
              </a:rPr>
              <a:t>mette in luce crescite </a:t>
            </a:r>
            <a:r>
              <a:rPr lang="it-IT" sz="1050" dirty="0">
                <a:ea typeface="+mj-ea"/>
                <a:cs typeface="+mj-cs"/>
              </a:rPr>
              <a:t>di audience giornaliere che si aggirano intorno al 10% e che vedono raddoppiare molto spesso le pagine viste; i match che vedono protagonista la Nazione Italiana mostrano incrementi accentuati (addirittura raddoppiati o triplicati) in particolar modo in corrispondenza delle partite degli azzurri pomeridiane. </a:t>
            </a:r>
            <a:endParaRPr lang="it-IT" sz="1050" dirty="0" smtClean="0">
              <a:ea typeface="+mj-ea"/>
              <a:cs typeface="+mj-cs"/>
            </a:endParaRP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861" y="184105"/>
            <a:ext cx="1219088" cy="6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7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arrotondato 7"/>
          <p:cNvSpPr/>
          <p:nvPr/>
        </p:nvSpPr>
        <p:spPr>
          <a:xfrm>
            <a:off x="467544" y="1522510"/>
            <a:ext cx="8289338" cy="29160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709824" y="387118"/>
            <a:ext cx="4078091" cy="110795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6848" y="449587"/>
            <a:ext cx="3464042" cy="906990"/>
          </a:xfrm>
        </p:spPr>
        <p:txBody>
          <a:bodyPr/>
          <a:lstStyle/>
          <a:p>
            <a:pPr algn="ctr"/>
            <a:r>
              <a:rPr lang="it-IT" sz="2800" cap="none" dirty="0" smtClean="0">
                <a:latin typeface="+mn-lt"/>
              </a:rPr>
              <a:t>Ottavi di finale </a:t>
            </a:r>
            <a:br>
              <a:rPr lang="it-IT" sz="2800" cap="none" dirty="0" smtClean="0">
                <a:latin typeface="+mn-lt"/>
              </a:rPr>
            </a:br>
            <a:r>
              <a:rPr lang="it-IT" sz="2800" cap="none" dirty="0" smtClean="0">
                <a:latin typeface="+mn-lt"/>
              </a:rPr>
              <a:t>Le prossime partite</a:t>
            </a:r>
            <a:endParaRPr lang="it-IT" sz="2800" cap="none" dirty="0">
              <a:latin typeface="+mn-lt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B888B-BD74-4ACA-ADB1-AA39F6ABFC05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322139270"/>
              </p:ext>
            </p:extLst>
          </p:nvPr>
        </p:nvGraphicFramePr>
        <p:xfrm>
          <a:off x="661105" y="1854376"/>
          <a:ext cx="2596030" cy="223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34027474"/>
              </p:ext>
            </p:extLst>
          </p:nvPr>
        </p:nvGraphicFramePr>
        <p:xfrm>
          <a:off x="5946164" y="1854376"/>
          <a:ext cx="2555983" cy="2180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8" descr="GroupM Logo Full Colour Blue Positive CMYK.em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271" y="4754980"/>
            <a:ext cx="1099751" cy="315089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921408" y="4276410"/>
            <a:ext cx="1314533" cy="1430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600"/>
              </a:spcAft>
            </a:pPr>
            <a:r>
              <a:rPr lang="it-IT" sz="800" dirty="0">
                <a:latin typeface="HelveticaNeueLT W1G 45 Lt" panose="020B0403020202020204" pitchFamily="34" charset="0"/>
              </a:rPr>
              <a:t>In ordine </a:t>
            </a:r>
            <a:r>
              <a:rPr lang="it-IT" sz="800" dirty="0" smtClean="0">
                <a:latin typeface="HelveticaNeueLT W1G 45 Lt" panose="020B0403020202020204" pitchFamily="34" charset="0"/>
              </a:rPr>
              <a:t>cronologico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50696" y="2355388"/>
            <a:ext cx="2357796" cy="117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670656"/>
      </p:ext>
    </p:extLst>
  </p:cSld>
  <p:clrMapOvr>
    <a:masterClrMapping/>
  </p:clrMapOvr>
</p:sld>
</file>

<file path=ppt/theme/theme1.xml><?xml version="1.0" encoding="utf-8"?>
<a:theme xmlns:a="http://schemas.openxmlformats.org/drawingml/2006/main" name="GroupM_PowerPoint template-EDIT">
  <a:themeElements>
    <a:clrScheme name="GroupM Colours">
      <a:dk1>
        <a:srgbClr val="0A2657"/>
      </a:dk1>
      <a:lt1>
        <a:sysClr val="window" lastClr="FFFFFF"/>
      </a:lt1>
      <a:dk2>
        <a:srgbClr val="000000"/>
      </a:dk2>
      <a:lt2>
        <a:srgbClr val="B9B9B9"/>
      </a:lt2>
      <a:accent1>
        <a:srgbClr val="0A2657"/>
      </a:accent1>
      <a:accent2>
        <a:srgbClr val="0080FF"/>
      </a:accent2>
      <a:accent3>
        <a:srgbClr val="FFB22B"/>
      </a:accent3>
      <a:accent4>
        <a:srgbClr val="FF4A31"/>
      </a:accent4>
      <a:accent5>
        <a:srgbClr val="0FB44B"/>
      </a:accent5>
      <a:accent6>
        <a:srgbClr val="B766C2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t" anchorCtr="0"/>
      <a:lstStyle>
        <a:defPPr algn="l">
          <a:defRPr sz="12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spcAft>
            <a:spcPts val="600"/>
          </a:spcAft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75FE9768-3F69-45DF-97F9-95FE859A095B}" vid="{8DAD7AAD-71B1-4948-B535-343EC37711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GroupM_PowerPoint template</Template>
  <TotalTime>6133</TotalTime>
  <Words>448</Words>
  <Application>Microsoft Office PowerPoint</Application>
  <PresentationFormat>Presentazione su schermo (16:9)</PresentationFormat>
  <Paragraphs>47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HelveticaNeueLT W1G 45 Lt</vt:lpstr>
      <vt:lpstr>GroupM_PowerPoint template-EDIT</vt:lpstr>
      <vt:lpstr>Gli Europei con GroupM</vt:lpstr>
      <vt:lpstr>Gli Europei con GroupM</vt:lpstr>
      <vt:lpstr>Ottavi di finale  Le prossime partite</vt:lpstr>
    </vt:vector>
  </TitlesOfParts>
  <Manager/>
  <Company>Operandi Limited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</dc:title>
  <dc:subject/>
  <dc:creator>Paola Battaglia</dc:creator>
  <cp:keywords/>
  <dc:description/>
  <cp:lastModifiedBy>Paola Maffezzoni</cp:lastModifiedBy>
  <cp:revision>438</cp:revision>
  <cp:lastPrinted>2016-06-23T06:56:58Z</cp:lastPrinted>
  <dcterms:created xsi:type="dcterms:W3CDTF">2015-07-09T11:46:31Z</dcterms:created>
  <dcterms:modified xsi:type="dcterms:W3CDTF">2016-06-23T11:00:17Z</dcterms:modified>
  <cp:category/>
</cp:coreProperties>
</file>